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2" r:id="rId1"/>
  </p:sldMasterIdLst>
  <p:notesMasterIdLst>
    <p:notesMasterId r:id="rId38"/>
  </p:notesMasterIdLst>
  <p:sldIdLst>
    <p:sldId id="260" r:id="rId2"/>
    <p:sldId id="290" r:id="rId3"/>
    <p:sldId id="265" r:id="rId4"/>
    <p:sldId id="299" r:id="rId5"/>
    <p:sldId id="269" r:id="rId6"/>
    <p:sldId id="295" r:id="rId7"/>
    <p:sldId id="288" r:id="rId8"/>
    <p:sldId id="296" r:id="rId9"/>
    <p:sldId id="259" r:id="rId10"/>
    <p:sldId id="274" r:id="rId11"/>
    <p:sldId id="291" r:id="rId12"/>
    <p:sldId id="297" r:id="rId13"/>
    <p:sldId id="284" r:id="rId14"/>
    <p:sldId id="276" r:id="rId15"/>
    <p:sldId id="258" r:id="rId16"/>
    <p:sldId id="283" r:id="rId17"/>
    <p:sldId id="261" r:id="rId18"/>
    <p:sldId id="282" r:id="rId19"/>
    <p:sldId id="262" r:id="rId20"/>
    <p:sldId id="279" r:id="rId21"/>
    <p:sldId id="293" r:id="rId22"/>
    <p:sldId id="294" r:id="rId23"/>
    <p:sldId id="271" r:id="rId24"/>
    <p:sldId id="285" r:id="rId25"/>
    <p:sldId id="263" r:id="rId26"/>
    <p:sldId id="277" r:id="rId27"/>
    <p:sldId id="286" r:id="rId28"/>
    <p:sldId id="289" r:id="rId29"/>
    <p:sldId id="264" r:id="rId30"/>
    <p:sldId id="278" r:id="rId31"/>
    <p:sldId id="273" r:id="rId32"/>
    <p:sldId id="280" r:id="rId33"/>
    <p:sldId id="272" r:id="rId34"/>
    <p:sldId id="281" r:id="rId35"/>
    <p:sldId id="266" r:id="rId36"/>
    <p:sldId id="298" r:id="rId3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7EB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32" autoAdjust="0"/>
    <p:restoredTop sz="77364" autoAdjust="0"/>
  </p:normalViewPr>
  <p:slideViewPr>
    <p:cSldViewPr>
      <p:cViewPr varScale="1">
        <p:scale>
          <a:sx n="57" d="100"/>
          <a:sy n="57" d="100"/>
        </p:scale>
        <p:origin x="1812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9D99B1-257E-44B1-B85E-6F75791CD350}" type="datetimeFigureOut">
              <a:rPr lang="en-US" smtClean="0"/>
              <a:pPr/>
              <a:t>6/21/2017</a:t>
            </a:fld>
            <a:endParaRPr 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F7BCDE-DE04-441A-A019-D6B03382E9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04397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F7BCDE-DE04-441A-A019-D6B03382E97F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704907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F7BCDE-DE04-441A-A019-D6B03382E97F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607865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F7BCDE-DE04-441A-A019-D6B03382E97F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8408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F7BCDE-DE04-441A-A019-D6B03382E97F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93608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F7BCDE-DE04-441A-A019-D6B03382E97F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44593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F7BCDE-DE04-441A-A019-D6B03382E97F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39839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F7BCDE-DE04-441A-A019-D6B03382E97F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915810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F7BCDE-DE04-441A-A019-D6B03382E97F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77541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F7BCDE-DE04-441A-A019-D6B03382E97F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74772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F7BCDE-DE04-441A-A019-D6B03382E97F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05917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F7BCDE-DE04-441A-A019-D6B03382E97F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7152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F7BCDE-DE04-441A-A019-D6B03382E97F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564017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F7BCDE-DE04-441A-A019-D6B03382E97F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95928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F7BCDE-DE04-441A-A019-D6B03382E97F}" type="slidenum">
              <a:rPr lang="en-US" smtClean="0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800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F7BCDE-DE04-441A-A019-D6B03382E97F}" type="slidenum">
              <a:rPr lang="en-US" smtClean="0"/>
              <a:pPr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953636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F7BCDE-DE04-441A-A019-D6B03382E97F}" type="slidenum">
              <a:rPr lang="en-US" smtClean="0"/>
              <a:pPr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99273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F7BCDE-DE04-441A-A019-D6B03382E97F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94994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F7BCDE-DE04-441A-A019-D6B03382E97F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06395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F7BCDE-DE04-441A-A019-D6B03382E97F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4296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F7BCDE-DE04-441A-A019-D6B03382E97F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935488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F7BCDE-DE04-441A-A019-D6B03382E97F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66066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F7BCDE-DE04-441A-A019-D6B03382E97F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60277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F7BCDE-DE04-441A-A019-D6B03382E97F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64722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F0C7D-AF25-4323-A9EF-9C0EAC8B23FC}" type="datetimeFigureOut">
              <a:rPr lang="en-US" smtClean="0"/>
              <a:pPr/>
              <a:t>6/21/2017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9F2ED-5ABF-44D8-8033-E179699311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F0C7D-AF25-4323-A9EF-9C0EAC8B23FC}" type="datetimeFigureOut">
              <a:rPr lang="en-US" smtClean="0"/>
              <a:pPr/>
              <a:t>6/21/2017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9F2ED-5ABF-44D8-8033-E179699311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F0C7D-AF25-4323-A9EF-9C0EAC8B23FC}" type="datetimeFigureOut">
              <a:rPr lang="en-US" smtClean="0"/>
              <a:pPr/>
              <a:t>6/21/2017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9F2ED-5ABF-44D8-8033-E179699311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F0C7D-AF25-4323-A9EF-9C0EAC8B23FC}" type="datetimeFigureOut">
              <a:rPr lang="en-US" smtClean="0"/>
              <a:pPr/>
              <a:t>6/21/2017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9F2ED-5ABF-44D8-8033-E179699311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F0C7D-AF25-4323-A9EF-9C0EAC8B23FC}" type="datetimeFigureOut">
              <a:rPr lang="en-US" smtClean="0"/>
              <a:pPr/>
              <a:t>6/21/2017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9F2ED-5ABF-44D8-8033-E179699311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F0C7D-AF25-4323-A9EF-9C0EAC8B23FC}" type="datetimeFigureOut">
              <a:rPr lang="en-US" smtClean="0"/>
              <a:pPr/>
              <a:t>6/21/2017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9F2ED-5ABF-44D8-8033-E179699311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F0C7D-AF25-4323-A9EF-9C0EAC8B23FC}" type="datetimeFigureOut">
              <a:rPr lang="en-US" smtClean="0"/>
              <a:pPr/>
              <a:t>6/21/2017</a:t>
            </a:fld>
            <a:endParaRPr 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9F2ED-5ABF-44D8-8033-E179699311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F0C7D-AF25-4323-A9EF-9C0EAC8B23FC}" type="datetimeFigureOut">
              <a:rPr lang="en-US" smtClean="0"/>
              <a:pPr/>
              <a:t>6/21/2017</a:t>
            </a:fld>
            <a:endParaRPr 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9F2ED-5ABF-44D8-8033-E179699311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F0C7D-AF25-4323-A9EF-9C0EAC8B23FC}" type="datetimeFigureOut">
              <a:rPr lang="en-US" smtClean="0"/>
              <a:pPr/>
              <a:t>6/21/2017</a:t>
            </a:fld>
            <a:endParaRPr 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9F2ED-5ABF-44D8-8033-E179699311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F0C7D-AF25-4323-A9EF-9C0EAC8B23FC}" type="datetimeFigureOut">
              <a:rPr lang="en-US" smtClean="0"/>
              <a:pPr/>
              <a:t>6/21/2017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9F2ED-5ABF-44D8-8033-E179699311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F0C7D-AF25-4323-A9EF-9C0EAC8B23FC}" type="datetimeFigureOut">
              <a:rPr lang="en-US" smtClean="0"/>
              <a:pPr/>
              <a:t>6/21/2017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9F2ED-5ABF-44D8-8033-E179699311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7F0C7D-AF25-4323-A9EF-9C0EAC8B23FC}" type="datetimeFigureOut">
              <a:rPr lang="en-US" smtClean="0"/>
              <a:pPr/>
              <a:t>6/21/2017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59F2ED-5ABF-44D8-8033-E179699311E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www.teacherspayteachers.com/Store/Hippocampus-Store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www.teacherspayteachers.com/Store/Hippocampus-Store" TargetMode="Externa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tx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ippocampus Stor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990" y="0"/>
            <a:ext cx="1904999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1970690" y="-21020"/>
            <a:ext cx="7173309" cy="1926020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CA" dirty="0">
                <a:latin typeface="Arial" pitchFamily="34" charset="0"/>
                <a:cs typeface="Arial" pitchFamily="34" charset="0"/>
              </a:rPr>
              <a:t>Visit: </a:t>
            </a:r>
            <a:endParaRPr lang="en-CA" dirty="0" smtClean="0">
              <a:latin typeface="Arial" pitchFamily="34" charset="0"/>
              <a:cs typeface="Arial" pitchFamily="34" charset="0"/>
            </a:endParaRPr>
          </a:p>
          <a:p>
            <a:r>
              <a:rPr lang="en-CA" dirty="0" smtClean="0">
                <a:latin typeface="Arial" pitchFamily="34" charset="0"/>
                <a:cs typeface="Arial" pitchFamily="34" charset="0"/>
                <a:hlinkClick r:id="rId4"/>
              </a:rPr>
              <a:t>https</a:t>
            </a:r>
            <a:r>
              <a:rPr lang="en-CA" dirty="0">
                <a:latin typeface="Arial" pitchFamily="34" charset="0"/>
                <a:cs typeface="Arial" pitchFamily="34" charset="0"/>
                <a:hlinkClick r:id="rId4"/>
              </a:rPr>
              <a:t>://</a:t>
            </a:r>
            <a:r>
              <a:rPr lang="en-CA" dirty="0" smtClean="0">
                <a:latin typeface="Arial" pitchFamily="34" charset="0"/>
                <a:cs typeface="Arial" pitchFamily="34" charset="0"/>
                <a:hlinkClick r:id="rId4"/>
              </a:rPr>
              <a:t>www.teacherspayteachers.com/Store/Hippocampus-Store</a:t>
            </a:r>
            <a:endParaRPr lang="en-CA" dirty="0" smtClean="0">
              <a:latin typeface="Arial" pitchFamily="34" charset="0"/>
              <a:cs typeface="Arial" pitchFamily="34" charset="0"/>
            </a:endParaRP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For more resources. </a:t>
            </a:r>
            <a:endParaRPr lang="en-CA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-20756" y="2057400"/>
            <a:ext cx="9148989" cy="2362200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>
                <a:latin typeface="Arial" pitchFamily="34" charset="0"/>
                <a:cs typeface="Arial" pitchFamily="34" charset="0"/>
              </a:rPr>
              <a:t>Method 1: Paste your picture on a blank slide. Then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ctrl+a</a:t>
            </a:r>
            <a:r>
              <a:rPr lang="en-US" dirty="0">
                <a:latin typeface="Arial" pitchFamily="34" charset="0"/>
                <a:cs typeface="Arial" pitchFamily="34" charset="0"/>
              </a:rPr>
              <a:t> to select all on one of the slides with the squares and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ctrl+v</a:t>
            </a:r>
            <a:r>
              <a:rPr lang="en-US" dirty="0">
                <a:latin typeface="Arial" pitchFamily="34" charset="0"/>
                <a:cs typeface="Arial" pitchFamily="34" charset="0"/>
              </a:rPr>
              <a:t> to paste it over the pic. One click to start a second to reveal it all.</a:t>
            </a:r>
          </a:p>
          <a:p>
            <a:endParaRPr lang="en-US" dirty="0">
              <a:latin typeface="Arial" pitchFamily="34" charset="0"/>
              <a:cs typeface="Arial" pitchFamily="34" charset="0"/>
            </a:endParaRPr>
          </a:p>
          <a:p>
            <a:r>
              <a:rPr lang="en-US" dirty="0">
                <a:latin typeface="Arial" pitchFamily="34" charset="0"/>
                <a:cs typeface="Arial" pitchFamily="34" charset="0"/>
              </a:rPr>
              <a:t>Method 2: Paste the picture you want over the squares on one of the slides. Right click on the picture and select the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“send </a:t>
            </a:r>
            <a:r>
              <a:rPr lang="en-US" dirty="0">
                <a:latin typeface="Arial" pitchFamily="34" charset="0"/>
                <a:cs typeface="Arial" pitchFamily="34" charset="0"/>
              </a:rPr>
              <a:t>to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back” </a:t>
            </a:r>
            <a:r>
              <a:rPr lang="en-US" dirty="0">
                <a:latin typeface="Arial" pitchFamily="34" charset="0"/>
                <a:cs typeface="Arial" pitchFamily="34" charset="0"/>
              </a:rPr>
              <a:t>option.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0"/>
                <a:lumOff val="100000"/>
              </a:schemeClr>
            </a:gs>
            <a:gs pos="35000">
              <a:schemeClr val="accent4">
                <a:lumMod val="0"/>
                <a:lumOff val="100000"/>
              </a:schemeClr>
            </a:gs>
            <a:gs pos="100000">
              <a:schemeClr val="accent4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Western Carolina University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511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78" y="-21037"/>
            <a:ext cx="9116122" cy="6879037"/>
          </a:xfrm>
          <a:prstGeom prst="rect">
            <a:avLst/>
          </a:prstGeom>
        </p:spPr>
      </p:pic>
      <p:sp>
        <p:nvSpPr>
          <p:cNvPr id="4" name="직사각형 3"/>
          <p:cNvSpPr/>
          <p:nvPr/>
        </p:nvSpPr>
        <p:spPr>
          <a:xfrm>
            <a:off x="0" y="0"/>
            <a:ext cx="1143000" cy="685800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직사각형 4"/>
          <p:cNvSpPr/>
          <p:nvPr/>
        </p:nvSpPr>
        <p:spPr>
          <a:xfrm>
            <a:off x="1143000" y="0"/>
            <a:ext cx="1143000" cy="685800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직사각형 5"/>
          <p:cNvSpPr/>
          <p:nvPr/>
        </p:nvSpPr>
        <p:spPr>
          <a:xfrm>
            <a:off x="5715000" y="0"/>
            <a:ext cx="1143000" cy="685800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직사각형 6"/>
          <p:cNvSpPr/>
          <p:nvPr/>
        </p:nvSpPr>
        <p:spPr>
          <a:xfrm>
            <a:off x="3429000" y="0"/>
            <a:ext cx="1143000" cy="685800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직사각형 7"/>
          <p:cNvSpPr/>
          <p:nvPr/>
        </p:nvSpPr>
        <p:spPr>
          <a:xfrm>
            <a:off x="4572000" y="0"/>
            <a:ext cx="1143000" cy="685800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직사각형 8"/>
          <p:cNvSpPr/>
          <p:nvPr/>
        </p:nvSpPr>
        <p:spPr>
          <a:xfrm>
            <a:off x="2286000" y="0"/>
            <a:ext cx="1143000" cy="685800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직사각형 9"/>
          <p:cNvSpPr/>
          <p:nvPr/>
        </p:nvSpPr>
        <p:spPr>
          <a:xfrm>
            <a:off x="6858000" y="0"/>
            <a:ext cx="1143000" cy="685800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직사각형 10"/>
          <p:cNvSpPr/>
          <p:nvPr/>
        </p:nvSpPr>
        <p:spPr>
          <a:xfrm>
            <a:off x="8001000" y="0"/>
            <a:ext cx="1143000" cy="685800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4" name="직사각형 203"/>
          <p:cNvSpPr/>
          <p:nvPr/>
        </p:nvSpPr>
        <p:spPr>
          <a:xfrm>
            <a:off x="0" y="6172200"/>
            <a:ext cx="1143000" cy="685800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" name="직사각형 204"/>
          <p:cNvSpPr/>
          <p:nvPr/>
        </p:nvSpPr>
        <p:spPr>
          <a:xfrm>
            <a:off x="1143000" y="6172200"/>
            <a:ext cx="1143000" cy="685800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" name="직사각형 205"/>
          <p:cNvSpPr/>
          <p:nvPr/>
        </p:nvSpPr>
        <p:spPr>
          <a:xfrm>
            <a:off x="5715000" y="6172200"/>
            <a:ext cx="1143000" cy="685800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7" name="직사각형 206"/>
          <p:cNvSpPr/>
          <p:nvPr/>
        </p:nvSpPr>
        <p:spPr>
          <a:xfrm>
            <a:off x="3429000" y="6172200"/>
            <a:ext cx="1143000" cy="685800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8" name="직사각형 207"/>
          <p:cNvSpPr/>
          <p:nvPr/>
        </p:nvSpPr>
        <p:spPr>
          <a:xfrm>
            <a:off x="4572000" y="6172200"/>
            <a:ext cx="1143000" cy="685800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9" name="직사각형 208"/>
          <p:cNvSpPr/>
          <p:nvPr/>
        </p:nvSpPr>
        <p:spPr>
          <a:xfrm>
            <a:off x="2286000" y="6172200"/>
            <a:ext cx="1143000" cy="685800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0" name="직사각형 209"/>
          <p:cNvSpPr/>
          <p:nvPr/>
        </p:nvSpPr>
        <p:spPr>
          <a:xfrm>
            <a:off x="6858000" y="6172200"/>
            <a:ext cx="1143000" cy="685800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1" name="직사각형 210"/>
          <p:cNvSpPr/>
          <p:nvPr/>
        </p:nvSpPr>
        <p:spPr>
          <a:xfrm>
            <a:off x="8001000" y="6172200"/>
            <a:ext cx="1143000" cy="685800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2" name="직사각형 211"/>
          <p:cNvSpPr/>
          <p:nvPr/>
        </p:nvSpPr>
        <p:spPr>
          <a:xfrm>
            <a:off x="0" y="1371600"/>
            <a:ext cx="1143000" cy="685800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3" name="직사각형 212"/>
          <p:cNvSpPr/>
          <p:nvPr/>
        </p:nvSpPr>
        <p:spPr>
          <a:xfrm>
            <a:off x="1143000" y="1371600"/>
            <a:ext cx="1143000" cy="685800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4" name="직사각형 213"/>
          <p:cNvSpPr/>
          <p:nvPr/>
        </p:nvSpPr>
        <p:spPr>
          <a:xfrm>
            <a:off x="5715000" y="1371600"/>
            <a:ext cx="1143000" cy="685800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5" name="직사각형 214"/>
          <p:cNvSpPr/>
          <p:nvPr/>
        </p:nvSpPr>
        <p:spPr>
          <a:xfrm>
            <a:off x="3429000" y="1371600"/>
            <a:ext cx="1143000" cy="685800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6" name="직사각형 215"/>
          <p:cNvSpPr/>
          <p:nvPr/>
        </p:nvSpPr>
        <p:spPr>
          <a:xfrm>
            <a:off x="4572000" y="1371600"/>
            <a:ext cx="1143000" cy="685800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7" name="직사각형 216"/>
          <p:cNvSpPr/>
          <p:nvPr/>
        </p:nvSpPr>
        <p:spPr>
          <a:xfrm>
            <a:off x="2286000" y="1371600"/>
            <a:ext cx="1143000" cy="685800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8" name="직사각형 217"/>
          <p:cNvSpPr/>
          <p:nvPr/>
        </p:nvSpPr>
        <p:spPr>
          <a:xfrm>
            <a:off x="6858000" y="1371600"/>
            <a:ext cx="1143000" cy="685800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9" name="직사각형 218"/>
          <p:cNvSpPr/>
          <p:nvPr/>
        </p:nvSpPr>
        <p:spPr>
          <a:xfrm>
            <a:off x="8001000" y="1371600"/>
            <a:ext cx="1143000" cy="685800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0" name="직사각형 219"/>
          <p:cNvSpPr/>
          <p:nvPr/>
        </p:nvSpPr>
        <p:spPr>
          <a:xfrm>
            <a:off x="0" y="2057400"/>
            <a:ext cx="1143000" cy="685800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1" name="직사각형 220"/>
          <p:cNvSpPr/>
          <p:nvPr/>
        </p:nvSpPr>
        <p:spPr>
          <a:xfrm>
            <a:off x="1143000" y="2057400"/>
            <a:ext cx="1143000" cy="685800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2" name="직사각형 221"/>
          <p:cNvSpPr/>
          <p:nvPr/>
        </p:nvSpPr>
        <p:spPr>
          <a:xfrm>
            <a:off x="5715000" y="2057400"/>
            <a:ext cx="1143000" cy="685800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3" name="직사각형 222"/>
          <p:cNvSpPr/>
          <p:nvPr/>
        </p:nvSpPr>
        <p:spPr>
          <a:xfrm>
            <a:off x="3429000" y="2057400"/>
            <a:ext cx="1143000" cy="685800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4" name="직사각형 223"/>
          <p:cNvSpPr/>
          <p:nvPr/>
        </p:nvSpPr>
        <p:spPr>
          <a:xfrm>
            <a:off x="4572000" y="2057400"/>
            <a:ext cx="1143000" cy="685800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5" name="직사각형 224"/>
          <p:cNvSpPr/>
          <p:nvPr/>
        </p:nvSpPr>
        <p:spPr>
          <a:xfrm>
            <a:off x="2286000" y="2057400"/>
            <a:ext cx="1143000" cy="685800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6" name="직사각형 225"/>
          <p:cNvSpPr/>
          <p:nvPr/>
        </p:nvSpPr>
        <p:spPr>
          <a:xfrm>
            <a:off x="6858000" y="2057400"/>
            <a:ext cx="1143000" cy="685800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7" name="직사각형 226"/>
          <p:cNvSpPr/>
          <p:nvPr/>
        </p:nvSpPr>
        <p:spPr>
          <a:xfrm>
            <a:off x="8001000" y="2057400"/>
            <a:ext cx="1143000" cy="685800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8" name="직사각형 227"/>
          <p:cNvSpPr/>
          <p:nvPr/>
        </p:nvSpPr>
        <p:spPr>
          <a:xfrm>
            <a:off x="0" y="2743200"/>
            <a:ext cx="1143000" cy="685800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9" name="직사각형 228"/>
          <p:cNvSpPr/>
          <p:nvPr/>
        </p:nvSpPr>
        <p:spPr>
          <a:xfrm>
            <a:off x="1143000" y="2743200"/>
            <a:ext cx="1143000" cy="685800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0" name="직사각형 229"/>
          <p:cNvSpPr/>
          <p:nvPr/>
        </p:nvSpPr>
        <p:spPr>
          <a:xfrm>
            <a:off x="5715000" y="2743200"/>
            <a:ext cx="1143000" cy="685800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1" name="직사각형 230"/>
          <p:cNvSpPr/>
          <p:nvPr/>
        </p:nvSpPr>
        <p:spPr>
          <a:xfrm>
            <a:off x="3429000" y="2743200"/>
            <a:ext cx="1143000" cy="685800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2" name="직사각형 231"/>
          <p:cNvSpPr/>
          <p:nvPr/>
        </p:nvSpPr>
        <p:spPr>
          <a:xfrm>
            <a:off x="4572000" y="2743200"/>
            <a:ext cx="1143000" cy="685800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3" name="직사각형 232"/>
          <p:cNvSpPr/>
          <p:nvPr/>
        </p:nvSpPr>
        <p:spPr>
          <a:xfrm>
            <a:off x="2286000" y="2743200"/>
            <a:ext cx="1143000" cy="685800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4" name="직사각형 233"/>
          <p:cNvSpPr/>
          <p:nvPr/>
        </p:nvSpPr>
        <p:spPr>
          <a:xfrm>
            <a:off x="6858000" y="2743200"/>
            <a:ext cx="1143000" cy="685800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" name="직사각형 234"/>
          <p:cNvSpPr/>
          <p:nvPr/>
        </p:nvSpPr>
        <p:spPr>
          <a:xfrm>
            <a:off x="8001000" y="2743200"/>
            <a:ext cx="1143000" cy="685800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6" name="직사각형 235"/>
          <p:cNvSpPr/>
          <p:nvPr/>
        </p:nvSpPr>
        <p:spPr>
          <a:xfrm>
            <a:off x="0" y="3429000"/>
            <a:ext cx="1143000" cy="685800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7" name="직사각형 236"/>
          <p:cNvSpPr/>
          <p:nvPr/>
        </p:nvSpPr>
        <p:spPr>
          <a:xfrm>
            <a:off x="1143000" y="3429000"/>
            <a:ext cx="1143000" cy="685800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8" name="직사각형 237"/>
          <p:cNvSpPr/>
          <p:nvPr/>
        </p:nvSpPr>
        <p:spPr>
          <a:xfrm>
            <a:off x="5715000" y="3429000"/>
            <a:ext cx="1143000" cy="685800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9" name="직사각형 238"/>
          <p:cNvSpPr/>
          <p:nvPr/>
        </p:nvSpPr>
        <p:spPr>
          <a:xfrm>
            <a:off x="3429000" y="3429000"/>
            <a:ext cx="1143000" cy="685800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0" name="직사각형 239"/>
          <p:cNvSpPr/>
          <p:nvPr/>
        </p:nvSpPr>
        <p:spPr>
          <a:xfrm>
            <a:off x="4572000" y="3429000"/>
            <a:ext cx="1143000" cy="685800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1" name="직사각형 240"/>
          <p:cNvSpPr/>
          <p:nvPr/>
        </p:nvSpPr>
        <p:spPr>
          <a:xfrm>
            <a:off x="2286000" y="3429000"/>
            <a:ext cx="1143000" cy="685800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2" name="직사각형 241"/>
          <p:cNvSpPr/>
          <p:nvPr/>
        </p:nvSpPr>
        <p:spPr>
          <a:xfrm>
            <a:off x="6858000" y="3429000"/>
            <a:ext cx="1143000" cy="685800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3" name="직사각형 242"/>
          <p:cNvSpPr/>
          <p:nvPr/>
        </p:nvSpPr>
        <p:spPr>
          <a:xfrm>
            <a:off x="8001000" y="3429000"/>
            <a:ext cx="1143000" cy="685800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4" name="직사각형 243"/>
          <p:cNvSpPr/>
          <p:nvPr/>
        </p:nvSpPr>
        <p:spPr>
          <a:xfrm>
            <a:off x="0" y="4114800"/>
            <a:ext cx="1143000" cy="685800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5" name="직사각형 244"/>
          <p:cNvSpPr/>
          <p:nvPr/>
        </p:nvSpPr>
        <p:spPr>
          <a:xfrm>
            <a:off x="1143000" y="4114800"/>
            <a:ext cx="1143000" cy="685800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6" name="직사각형 245"/>
          <p:cNvSpPr/>
          <p:nvPr/>
        </p:nvSpPr>
        <p:spPr>
          <a:xfrm>
            <a:off x="5715000" y="4114800"/>
            <a:ext cx="1143000" cy="685800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7" name="직사각형 246"/>
          <p:cNvSpPr/>
          <p:nvPr/>
        </p:nvSpPr>
        <p:spPr>
          <a:xfrm>
            <a:off x="3429000" y="4114800"/>
            <a:ext cx="1143000" cy="685800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8" name="직사각형 247"/>
          <p:cNvSpPr/>
          <p:nvPr/>
        </p:nvSpPr>
        <p:spPr>
          <a:xfrm>
            <a:off x="4572000" y="4114800"/>
            <a:ext cx="1143000" cy="685800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9" name="직사각형 248"/>
          <p:cNvSpPr/>
          <p:nvPr/>
        </p:nvSpPr>
        <p:spPr>
          <a:xfrm>
            <a:off x="2286000" y="4114800"/>
            <a:ext cx="1143000" cy="685800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0" name="직사각형 249"/>
          <p:cNvSpPr/>
          <p:nvPr/>
        </p:nvSpPr>
        <p:spPr>
          <a:xfrm>
            <a:off x="6858000" y="4114800"/>
            <a:ext cx="1143000" cy="685800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1" name="직사각형 250"/>
          <p:cNvSpPr/>
          <p:nvPr/>
        </p:nvSpPr>
        <p:spPr>
          <a:xfrm>
            <a:off x="8001000" y="4114800"/>
            <a:ext cx="1143000" cy="685800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2" name="직사각형 251"/>
          <p:cNvSpPr/>
          <p:nvPr/>
        </p:nvSpPr>
        <p:spPr>
          <a:xfrm>
            <a:off x="0" y="4800600"/>
            <a:ext cx="1143000" cy="685800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3" name="직사각형 252"/>
          <p:cNvSpPr/>
          <p:nvPr/>
        </p:nvSpPr>
        <p:spPr>
          <a:xfrm>
            <a:off x="1143000" y="4800600"/>
            <a:ext cx="1143000" cy="685800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4" name="직사각형 253"/>
          <p:cNvSpPr/>
          <p:nvPr/>
        </p:nvSpPr>
        <p:spPr>
          <a:xfrm>
            <a:off x="5715000" y="4800600"/>
            <a:ext cx="1143000" cy="685800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5" name="직사각형 254"/>
          <p:cNvSpPr/>
          <p:nvPr/>
        </p:nvSpPr>
        <p:spPr>
          <a:xfrm>
            <a:off x="3429000" y="4800600"/>
            <a:ext cx="1143000" cy="685800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6" name="직사각형 255"/>
          <p:cNvSpPr/>
          <p:nvPr/>
        </p:nvSpPr>
        <p:spPr>
          <a:xfrm>
            <a:off x="4572000" y="4800600"/>
            <a:ext cx="1143000" cy="685800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7" name="직사각형 256"/>
          <p:cNvSpPr/>
          <p:nvPr/>
        </p:nvSpPr>
        <p:spPr>
          <a:xfrm>
            <a:off x="2286000" y="4800600"/>
            <a:ext cx="1143000" cy="685800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8" name="직사각형 257"/>
          <p:cNvSpPr/>
          <p:nvPr/>
        </p:nvSpPr>
        <p:spPr>
          <a:xfrm>
            <a:off x="6858000" y="4800600"/>
            <a:ext cx="1143000" cy="685800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9" name="직사각형 258"/>
          <p:cNvSpPr/>
          <p:nvPr/>
        </p:nvSpPr>
        <p:spPr>
          <a:xfrm>
            <a:off x="8001000" y="4800600"/>
            <a:ext cx="1143000" cy="685800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0" name="직사각형 259"/>
          <p:cNvSpPr/>
          <p:nvPr/>
        </p:nvSpPr>
        <p:spPr>
          <a:xfrm>
            <a:off x="0" y="5486400"/>
            <a:ext cx="1143000" cy="685800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1" name="직사각형 260"/>
          <p:cNvSpPr/>
          <p:nvPr/>
        </p:nvSpPr>
        <p:spPr>
          <a:xfrm>
            <a:off x="1143000" y="5486400"/>
            <a:ext cx="1143000" cy="685800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2" name="직사각형 261"/>
          <p:cNvSpPr/>
          <p:nvPr/>
        </p:nvSpPr>
        <p:spPr>
          <a:xfrm>
            <a:off x="5715000" y="5486400"/>
            <a:ext cx="1143000" cy="685800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3" name="직사각형 262"/>
          <p:cNvSpPr/>
          <p:nvPr/>
        </p:nvSpPr>
        <p:spPr>
          <a:xfrm>
            <a:off x="3429000" y="5486400"/>
            <a:ext cx="1143000" cy="685800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4" name="직사각형 263"/>
          <p:cNvSpPr/>
          <p:nvPr/>
        </p:nvSpPr>
        <p:spPr>
          <a:xfrm>
            <a:off x="4572000" y="5486400"/>
            <a:ext cx="1143000" cy="685800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5" name="직사각형 264"/>
          <p:cNvSpPr/>
          <p:nvPr/>
        </p:nvSpPr>
        <p:spPr>
          <a:xfrm>
            <a:off x="2286000" y="5486400"/>
            <a:ext cx="1143000" cy="685800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6" name="직사각형 265"/>
          <p:cNvSpPr/>
          <p:nvPr/>
        </p:nvSpPr>
        <p:spPr>
          <a:xfrm>
            <a:off x="6858000" y="5486400"/>
            <a:ext cx="1143000" cy="685800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7" name="직사각형 266"/>
          <p:cNvSpPr/>
          <p:nvPr/>
        </p:nvSpPr>
        <p:spPr>
          <a:xfrm>
            <a:off x="8001000" y="5486400"/>
            <a:ext cx="1143000" cy="685800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8" name="직사각형 267"/>
          <p:cNvSpPr/>
          <p:nvPr/>
        </p:nvSpPr>
        <p:spPr>
          <a:xfrm>
            <a:off x="0" y="685800"/>
            <a:ext cx="1143000" cy="685800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9" name="직사각형 268"/>
          <p:cNvSpPr/>
          <p:nvPr/>
        </p:nvSpPr>
        <p:spPr>
          <a:xfrm>
            <a:off x="1143000" y="685800"/>
            <a:ext cx="1143000" cy="685800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0" name="직사각형 269"/>
          <p:cNvSpPr/>
          <p:nvPr/>
        </p:nvSpPr>
        <p:spPr>
          <a:xfrm>
            <a:off x="5715000" y="685800"/>
            <a:ext cx="1143000" cy="685800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1" name="직사각형 270"/>
          <p:cNvSpPr/>
          <p:nvPr/>
        </p:nvSpPr>
        <p:spPr>
          <a:xfrm>
            <a:off x="3429000" y="685800"/>
            <a:ext cx="1143000" cy="685800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2" name="직사각형 271"/>
          <p:cNvSpPr/>
          <p:nvPr/>
        </p:nvSpPr>
        <p:spPr>
          <a:xfrm>
            <a:off x="4572000" y="685800"/>
            <a:ext cx="1143000" cy="685800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3" name="직사각형 272"/>
          <p:cNvSpPr/>
          <p:nvPr/>
        </p:nvSpPr>
        <p:spPr>
          <a:xfrm>
            <a:off x="2286000" y="685800"/>
            <a:ext cx="1143000" cy="685800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4" name="직사각형 273"/>
          <p:cNvSpPr/>
          <p:nvPr/>
        </p:nvSpPr>
        <p:spPr>
          <a:xfrm>
            <a:off x="6858000" y="685800"/>
            <a:ext cx="1143000" cy="685800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5" name="직사각형 274"/>
          <p:cNvSpPr/>
          <p:nvPr/>
        </p:nvSpPr>
        <p:spPr>
          <a:xfrm>
            <a:off x="8001000" y="685800"/>
            <a:ext cx="1143000" cy="685800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8763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2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7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2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2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7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7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7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7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7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2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2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500"/>
                            </p:stCondLst>
                            <p:childTnLst>
                              <p:par>
                                <p:cTn id="40" presetID="7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2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2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000"/>
                            </p:stCondLst>
                            <p:childTnLst>
                              <p:par>
                                <p:cTn id="45" presetID="7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6" dur="500"/>
                                        <p:tgtEl>
                                          <p:spTgt spid="2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/>
                                        <p:tgtEl>
                                          <p:spTgt spid="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4500"/>
                            </p:stCondLst>
                            <p:childTnLst>
                              <p:par>
                                <p:cTn id="50" presetID="7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1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0"/>
                            </p:stCondLst>
                            <p:childTnLst>
                              <p:par>
                                <p:cTn id="55" presetID="7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6" dur="500"/>
                                        <p:tgtEl>
                                          <p:spTgt spid="2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/>
                                        <p:tgtEl>
                                          <p:spTgt spid="2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500"/>
                            </p:stCondLst>
                            <p:childTnLst>
                              <p:par>
                                <p:cTn id="60" presetID="7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1" dur="500"/>
                                        <p:tgtEl>
                                          <p:spTgt spid="2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/>
                                        <p:tgtEl>
                                          <p:spTgt spid="2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6000"/>
                            </p:stCondLst>
                            <p:childTnLst>
                              <p:par>
                                <p:cTn id="65" presetID="7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6" dur="500"/>
                                        <p:tgtEl>
                                          <p:spTgt spid="2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/>
                                        <p:tgtEl>
                                          <p:spTgt spid="2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6500"/>
                            </p:stCondLst>
                            <p:childTnLst>
                              <p:par>
                                <p:cTn id="70" presetID="7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1" dur="500"/>
                                        <p:tgtEl>
                                          <p:spTgt spid="2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/>
                                        <p:tgtEl>
                                          <p:spTgt spid="2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7000"/>
                            </p:stCondLst>
                            <p:childTnLst>
                              <p:par>
                                <p:cTn id="75" presetID="7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6" dur="500"/>
                                        <p:tgtEl>
                                          <p:spTgt spid="2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/>
                                        <p:tgtEl>
                                          <p:spTgt spid="2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7500"/>
                            </p:stCondLst>
                            <p:childTnLst>
                              <p:par>
                                <p:cTn id="80" presetID="7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1" dur="500"/>
                                        <p:tgtEl>
                                          <p:spTgt spid="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/>
                                        <p:tgtEl>
                                          <p:spTgt spid="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8000"/>
                            </p:stCondLst>
                            <p:childTnLst>
                              <p:par>
                                <p:cTn id="85" presetID="7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6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8500"/>
                            </p:stCondLst>
                            <p:childTnLst>
                              <p:par>
                                <p:cTn id="90" presetID="7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1" dur="500"/>
                                        <p:tgtEl>
                                          <p:spTgt spid="2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/>
                                        <p:tgtEl>
                                          <p:spTgt spid="2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9000"/>
                            </p:stCondLst>
                            <p:childTnLst>
                              <p:par>
                                <p:cTn id="95" presetID="7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6" dur="500"/>
                                        <p:tgtEl>
                                          <p:spTgt spid="2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/>
                                        <p:tgtEl>
                                          <p:spTgt spid="2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9500"/>
                            </p:stCondLst>
                            <p:childTnLst>
                              <p:par>
                                <p:cTn id="100" presetID="7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1" dur="500"/>
                                        <p:tgtEl>
                                          <p:spTgt spid="2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/>
                                        <p:tgtEl>
                                          <p:spTgt spid="2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10000"/>
                            </p:stCondLst>
                            <p:childTnLst>
                              <p:par>
                                <p:cTn id="105" presetID="7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6" dur="500"/>
                                        <p:tgtEl>
                                          <p:spTgt spid="2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7" dur="500"/>
                                        <p:tgtEl>
                                          <p:spTgt spid="2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10500"/>
                            </p:stCondLst>
                            <p:childTnLst>
                              <p:par>
                                <p:cTn id="110" presetID="7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1" dur="500"/>
                                        <p:tgtEl>
                                          <p:spTgt spid="2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/>
                                        <p:tgtEl>
                                          <p:spTgt spid="2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11000"/>
                            </p:stCondLst>
                            <p:childTnLst>
                              <p:par>
                                <p:cTn id="115" presetID="7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6" dur="500"/>
                                        <p:tgtEl>
                                          <p:spTgt spid="2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7" dur="500"/>
                                        <p:tgtEl>
                                          <p:spTgt spid="2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11500"/>
                            </p:stCondLst>
                            <p:childTnLst>
                              <p:par>
                                <p:cTn id="120" presetID="7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1" dur="500"/>
                                        <p:tgtEl>
                                          <p:spTgt spid="2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/>
                                        <p:tgtEl>
                                          <p:spTgt spid="2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12000"/>
                            </p:stCondLst>
                            <p:childTnLst>
                              <p:par>
                                <p:cTn id="125" presetID="7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6" dur="500"/>
                                        <p:tgtEl>
                                          <p:spTgt spid="2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7" dur="500"/>
                                        <p:tgtEl>
                                          <p:spTgt spid="2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12500"/>
                            </p:stCondLst>
                            <p:childTnLst>
                              <p:par>
                                <p:cTn id="130" presetID="7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1" dur="500"/>
                                        <p:tgtEl>
                                          <p:spTgt spid="2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2" dur="500"/>
                                        <p:tgtEl>
                                          <p:spTgt spid="2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>
                            <p:stCondLst>
                              <p:cond delay="13000"/>
                            </p:stCondLst>
                            <p:childTnLst>
                              <p:par>
                                <p:cTn id="135" presetID="7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13500"/>
                            </p:stCondLst>
                            <p:childTnLst>
                              <p:par>
                                <p:cTn id="140" presetID="7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1" dur="500"/>
                                        <p:tgtEl>
                                          <p:spTgt spid="2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2" dur="500"/>
                                        <p:tgtEl>
                                          <p:spTgt spid="2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14000"/>
                            </p:stCondLst>
                            <p:childTnLst>
                              <p:par>
                                <p:cTn id="145" presetID="7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6" dur="500"/>
                                        <p:tgtEl>
                                          <p:spTgt spid="2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7" dur="500"/>
                                        <p:tgtEl>
                                          <p:spTgt spid="2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9" fill="hold">
                            <p:stCondLst>
                              <p:cond delay="14500"/>
                            </p:stCondLst>
                            <p:childTnLst>
                              <p:par>
                                <p:cTn id="150" presetID="7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51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>
                            <p:stCondLst>
                              <p:cond delay="15000"/>
                            </p:stCondLst>
                            <p:childTnLst>
                              <p:par>
                                <p:cTn id="155" presetID="7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56" dur="500"/>
                                        <p:tgtEl>
                                          <p:spTgt spid="2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7" dur="500"/>
                                        <p:tgtEl>
                                          <p:spTgt spid="2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9" fill="hold">
                            <p:stCondLst>
                              <p:cond delay="15500"/>
                            </p:stCondLst>
                            <p:childTnLst>
                              <p:par>
                                <p:cTn id="160" presetID="7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1" dur="500"/>
                                        <p:tgtEl>
                                          <p:spTgt spid="2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2" dur="500"/>
                                        <p:tgtEl>
                                          <p:spTgt spid="2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>
                            <p:stCondLst>
                              <p:cond delay="16000"/>
                            </p:stCondLst>
                            <p:childTnLst>
                              <p:par>
                                <p:cTn id="165" presetID="7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6" dur="500"/>
                                        <p:tgtEl>
                                          <p:spTgt spid="2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7" dur="500"/>
                                        <p:tgtEl>
                                          <p:spTgt spid="2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9" fill="hold">
                            <p:stCondLst>
                              <p:cond delay="16500"/>
                            </p:stCondLst>
                            <p:childTnLst>
                              <p:par>
                                <p:cTn id="170" presetID="7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71" dur="500"/>
                                        <p:tgtEl>
                                          <p:spTgt spid="2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2" dur="500"/>
                                        <p:tgtEl>
                                          <p:spTgt spid="2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4" fill="hold">
                            <p:stCondLst>
                              <p:cond delay="17000"/>
                            </p:stCondLst>
                            <p:childTnLst>
                              <p:par>
                                <p:cTn id="175" presetID="7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76" dur="500"/>
                                        <p:tgtEl>
                                          <p:spTgt spid="2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7" dur="500"/>
                                        <p:tgtEl>
                                          <p:spTgt spid="2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9" fill="hold">
                            <p:stCondLst>
                              <p:cond delay="17500"/>
                            </p:stCondLst>
                            <p:childTnLst>
                              <p:par>
                                <p:cTn id="180" presetID="7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1" dur="500"/>
                                        <p:tgtEl>
                                          <p:spTgt spid="2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2" dur="500"/>
                                        <p:tgtEl>
                                          <p:spTgt spid="2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4" fill="hold">
                            <p:stCondLst>
                              <p:cond delay="18000"/>
                            </p:stCondLst>
                            <p:childTnLst>
                              <p:par>
                                <p:cTn id="185" presetID="7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6" dur="500"/>
                                        <p:tgtEl>
                                          <p:spTgt spid="2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7" dur="500"/>
                                        <p:tgtEl>
                                          <p:spTgt spid="2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9" fill="hold">
                            <p:stCondLst>
                              <p:cond delay="18500"/>
                            </p:stCondLst>
                            <p:childTnLst>
                              <p:par>
                                <p:cTn id="190" presetID="7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91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2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4" fill="hold">
                            <p:stCondLst>
                              <p:cond delay="19000"/>
                            </p:stCondLst>
                            <p:childTnLst>
                              <p:par>
                                <p:cTn id="195" presetID="7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96" dur="500"/>
                                        <p:tgtEl>
                                          <p:spTgt spid="2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7" dur="500"/>
                                        <p:tgtEl>
                                          <p:spTgt spid="2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9" fill="hold">
                            <p:stCondLst>
                              <p:cond delay="19500"/>
                            </p:stCondLst>
                            <p:childTnLst>
                              <p:par>
                                <p:cTn id="200" presetID="7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1" dur="500"/>
                                        <p:tgtEl>
                                          <p:spTgt spid="2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2" dur="500"/>
                                        <p:tgtEl>
                                          <p:spTgt spid="2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4" fill="hold">
                            <p:stCondLst>
                              <p:cond delay="20000"/>
                            </p:stCondLst>
                            <p:childTnLst>
                              <p:par>
                                <p:cTn id="205" presetID="7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6" dur="500"/>
                                        <p:tgtEl>
                                          <p:spTgt spid="2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7" dur="500"/>
                                        <p:tgtEl>
                                          <p:spTgt spid="2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9" fill="hold">
                            <p:stCondLst>
                              <p:cond delay="20500"/>
                            </p:stCondLst>
                            <p:childTnLst>
                              <p:par>
                                <p:cTn id="210" presetID="7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11" dur="500"/>
                                        <p:tgtEl>
                                          <p:spTgt spid="2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2" dur="500"/>
                                        <p:tgtEl>
                                          <p:spTgt spid="2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4" fill="hold">
                            <p:stCondLst>
                              <p:cond delay="21000"/>
                            </p:stCondLst>
                            <p:childTnLst>
                              <p:par>
                                <p:cTn id="215" presetID="7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16" dur="500"/>
                                        <p:tgtEl>
                                          <p:spTgt spid="2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7" dur="500"/>
                                        <p:tgtEl>
                                          <p:spTgt spid="2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9" fill="hold">
                            <p:stCondLst>
                              <p:cond delay="21500"/>
                            </p:stCondLst>
                            <p:childTnLst>
                              <p:par>
                                <p:cTn id="220" presetID="7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1" dur="500"/>
                                        <p:tgtEl>
                                          <p:spTgt spid="2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2" dur="500"/>
                                        <p:tgtEl>
                                          <p:spTgt spid="2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4" fill="hold">
                            <p:stCondLst>
                              <p:cond delay="22000"/>
                            </p:stCondLst>
                            <p:childTnLst>
                              <p:par>
                                <p:cTn id="225" presetID="7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6" dur="500"/>
                                        <p:tgtEl>
                                          <p:spTgt spid="2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7" dur="500"/>
                                        <p:tgtEl>
                                          <p:spTgt spid="2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9" fill="hold">
                            <p:stCondLst>
                              <p:cond delay="22500"/>
                            </p:stCondLst>
                            <p:childTnLst>
                              <p:par>
                                <p:cTn id="230" presetID="7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31" dur="500"/>
                                        <p:tgtEl>
                                          <p:spTgt spid="2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2" dur="500"/>
                                        <p:tgtEl>
                                          <p:spTgt spid="2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4" fill="hold">
                            <p:stCondLst>
                              <p:cond delay="23000"/>
                            </p:stCondLst>
                            <p:childTnLst>
                              <p:par>
                                <p:cTn id="235" presetID="7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36" dur="500"/>
                                        <p:tgtEl>
                                          <p:spTgt spid="2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7" dur="500"/>
                                        <p:tgtEl>
                                          <p:spTgt spid="2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9" fill="hold">
                            <p:stCondLst>
                              <p:cond delay="23500"/>
                            </p:stCondLst>
                            <p:childTnLst>
                              <p:par>
                                <p:cTn id="240" presetID="7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1" dur="500"/>
                                        <p:tgtEl>
                                          <p:spTgt spid="2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2" dur="500"/>
                                        <p:tgtEl>
                                          <p:spTgt spid="2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4" fill="hold">
                            <p:stCondLst>
                              <p:cond delay="24000"/>
                            </p:stCondLst>
                            <p:childTnLst>
                              <p:par>
                                <p:cTn id="245" presetID="7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6" dur="500"/>
                                        <p:tgtEl>
                                          <p:spTgt spid="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7" dur="500"/>
                                        <p:tgtEl>
                                          <p:spTgt spid="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9" fill="hold">
                            <p:stCondLst>
                              <p:cond delay="24500"/>
                            </p:stCondLst>
                            <p:childTnLst>
                              <p:par>
                                <p:cTn id="250" presetID="7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51" dur="500"/>
                                        <p:tgtEl>
                                          <p:spTgt spid="2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2" dur="500"/>
                                        <p:tgtEl>
                                          <p:spTgt spid="2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4" fill="hold">
                            <p:stCondLst>
                              <p:cond delay="25000"/>
                            </p:stCondLst>
                            <p:childTnLst>
                              <p:par>
                                <p:cTn id="255" presetID="7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56" dur="500"/>
                                        <p:tgtEl>
                                          <p:spTgt spid="2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7" dur="500"/>
                                        <p:tgtEl>
                                          <p:spTgt spid="2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9" fill="hold">
                            <p:stCondLst>
                              <p:cond delay="25500"/>
                            </p:stCondLst>
                            <p:childTnLst>
                              <p:par>
                                <p:cTn id="260" presetID="7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61" dur="500"/>
                                        <p:tgtEl>
                                          <p:spTgt spid="2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2" dur="500"/>
                                        <p:tgtEl>
                                          <p:spTgt spid="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4" fill="hold">
                            <p:stCondLst>
                              <p:cond delay="26000"/>
                            </p:stCondLst>
                            <p:childTnLst>
                              <p:par>
                                <p:cTn id="265" presetID="7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66" dur="500"/>
                                        <p:tgtEl>
                                          <p:spTgt spid="2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7" dur="500"/>
                                        <p:tgtEl>
                                          <p:spTgt spid="2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9" fill="hold">
                            <p:stCondLst>
                              <p:cond delay="26500"/>
                            </p:stCondLst>
                            <p:childTnLst>
                              <p:par>
                                <p:cTn id="270" presetID="7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71" dur="500"/>
                                        <p:tgtEl>
                                          <p:spTgt spid="2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2" dur="500"/>
                                        <p:tgtEl>
                                          <p:spTgt spid="2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4" fill="hold">
                            <p:stCondLst>
                              <p:cond delay="27000"/>
                            </p:stCondLst>
                            <p:childTnLst>
                              <p:par>
                                <p:cTn id="275" presetID="7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76" dur="500"/>
                                        <p:tgtEl>
                                          <p:spTgt spid="2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7" dur="500"/>
                                        <p:tgtEl>
                                          <p:spTgt spid="2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9" fill="hold">
                            <p:stCondLst>
                              <p:cond delay="27500"/>
                            </p:stCondLst>
                            <p:childTnLst>
                              <p:par>
                                <p:cTn id="280" presetID="7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81" dur="500"/>
                                        <p:tgtEl>
                                          <p:spTgt spid="2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2" dur="500"/>
                                        <p:tgtEl>
                                          <p:spTgt spid="2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4" fill="hold">
                            <p:stCondLst>
                              <p:cond delay="28000"/>
                            </p:stCondLst>
                            <p:childTnLst>
                              <p:par>
                                <p:cTn id="285" presetID="7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86" dur="500"/>
                                        <p:tgtEl>
                                          <p:spTgt spid="2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7" dur="500"/>
                                        <p:tgtEl>
                                          <p:spTgt spid="2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9" fill="hold">
                            <p:stCondLst>
                              <p:cond delay="28500"/>
                            </p:stCondLst>
                            <p:childTnLst>
                              <p:par>
                                <p:cTn id="290" presetID="7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91" dur="500"/>
                                        <p:tgtEl>
                                          <p:spTgt spid="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2" dur="500"/>
                                        <p:tgtEl>
                                          <p:spTgt spid="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4" fill="hold">
                            <p:stCondLst>
                              <p:cond delay="29000"/>
                            </p:stCondLst>
                            <p:childTnLst>
                              <p:par>
                                <p:cTn id="295" presetID="7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96" dur="500"/>
                                        <p:tgtEl>
                                          <p:spTgt spid="2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7" dur="500"/>
                                        <p:tgtEl>
                                          <p:spTgt spid="2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9" fill="hold">
                            <p:stCondLst>
                              <p:cond delay="29500"/>
                            </p:stCondLst>
                            <p:childTnLst>
                              <p:par>
                                <p:cTn id="300" presetID="7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1" dur="500"/>
                                        <p:tgtEl>
                                          <p:spTgt spid="2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2" dur="500"/>
                                        <p:tgtEl>
                                          <p:spTgt spid="2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4" fill="hold">
                            <p:stCondLst>
                              <p:cond delay="30000"/>
                            </p:stCondLst>
                            <p:childTnLst>
                              <p:par>
                                <p:cTn id="305" presetID="7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6" dur="500"/>
                                        <p:tgtEl>
                                          <p:spTgt spid="2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7" dur="500"/>
                                        <p:tgtEl>
                                          <p:spTgt spid="2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9" fill="hold">
                            <p:stCondLst>
                              <p:cond delay="30500"/>
                            </p:stCondLst>
                            <p:childTnLst>
                              <p:par>
                                <p:cTn id="310" presetID="7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11" dur="500"/>
                                        <p:tgtEl>
                                          <p:spTgt spid="2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2" dur="500"/>
                                        <p:tgtEl>
                                          <p:spTgt spid="2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4" fill="hold">
                            <p:stCondLst>
                              <p:cond delay="31000"/>
                            </p:stCondLst>
                            <p:childTnLst>
                              <p:par>
                                <p:cTn id="315" presetID="7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16" dur="500"/>
                                        <p:tgtEl>
                                          <p:spTgt spid="2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7" dur="500"/>
                                        <p:tgtEl>
                                          <p:spTgt spid="2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9" fill="hold">
                            <p:stCondLst>
                              <p:cond delay="31500"/>
                            </p:stCondLst>
                            <p:childTnLst>
                              <p:par>
                                <p:cTn id="320" presetID="7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21" dur="500"/>
                                        <p:tgtEl>
                                          <p:spTgt spid="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2" dur="500"/>
                                        <p:tgtEl>
                                          <p:spTgt spid="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4" fill="hold">
                            <p:stCondLst>
                              <p:cond delay="32000"/>
                            </p:stCondLst>
                            <p:childTnLst>
                              <p:par>
                                <p:cTn id="325" presetID="7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26" dur="500"/>
                                        <p:tgtEl>
                                          <p:spTgt spid="2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7" dur="500"/>
                                        <p:tgtEl>
                                          <p:spTgt spid="2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9" fill="hold">
                            <p:stCondLst>
                              <p:cond delay="32500"/>
                            </p:stCondLst>
                            <p:childTnLst>
                              <p:par>
                                <p:cTn id="330" presetID="7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31" dur="500"/>
                                        <p:tgtEl>
                                          <p:spTgt spid="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2" dur="500"/>
                                        <p:tgtEl>
                                          <p:spTgt spid="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4" fill="hold">
                            <p:stCondLst>
                              <p:cond delay="33000"/>
                            </p:stCondLst>
                            <p:childTnLst>
                              <p:par>
                                <p:cTn id="335" presetID="7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36" dur="500"/>
                                        <p:tgtEl>
                                          <p:spTgt spid="2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7" dur="500"/>
                                        <p:tgtEl>
                                          <p:spTgt spid="2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9" fill="hold">
                            <p:stCondLst>
                              <p:cond delay="33500"/>
                            </p:stCondLst>
                            <p:childTnLst>
                              <p:par>
                                <p:cTn id="340" presetID="7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41" dur="500"/>
                                        <p:tgtEl>
                                          <p:spTgt spid="2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2" dur="500"/>
                                        <p:tgtEl>
                                          <p:spTgt spid="2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4" fill="hold">
                            <p:stCondLst>
                              <p:cond delay="34000"/>
                            </p:stCondLst>
                            <p:childTnLst>
                              <p:par>
                                <p:cTn id="345" presetID="7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46" dur="500"/>
                                        <p:tgtEl>
                                          <p:spTgt spid="2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7" dur="500"/>
                                        <p:tgtEl>
                                          <p:spTgt spid="2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9" fill="hold">
                            <p:stCondLst>
                              <p:cond delay="34500"/>
                            </p:stCondLst>
                            <p:childTnLst>
                              <p:par>
                                <p:cTn id="350" presetID="7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51" dur="500"/>
                                        <p:tgtEl>
                                          <p:spTgt spid="2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2" dur="500"/>
                                        <p:tgtEl>
                                          <p:spTgt spid="2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4" fill="hold">
                            <p:stCondLst>
                              <p:cond delay="35000"/>
                            </p:stCondLst>
                            <p:childTnLst>
                              <p:par>
                                <p:cTn id="355" presetID="7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56" dur="500"/>
                                        <p:tgtEl>
                                          <p:spTgt spid="2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7" dur="500"/>
                                        <p:tgtEl>
                                          <p:spTgt spid="2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9" fill="hold">
                            <p:stCondLst>
                              <p:cond delay="35500"/>
                            </p:stCondLst>
                            <p:childTnLst>
                              <p:par>
                                <p:cTn id="360" presetID="7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1" dur="500"/>
                                        <p:tgtEl>
                                          <p:spTgt spid="2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2" dur="500"/>
                                        <p:tgtEl>
                                          <p:spTgt spid="2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4" fill="hold">
                            <p:stCondLst>
                              <p:cond delay="36000"/>
                            </p:stCondLst>
                            <p:childTnLst>
                              <p:par>
                                <p:cTn id="365" presetID="7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6" dur="500"/>
                                        <p:tgtEl>
                                          <p:spTgt spid="2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7" dur="500"/>
                                        <p:tgtEl>
                                          <p:spTgt spid="2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9" fill="hold">
                            <p:stCondLst>
                              <p:cond delay="36500"/>
                            </p:stCondLst>
                            <p:childTnLst>
                              <p:par>
                                <p:cTn id="370" presetID="7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71" dur="500"/>
                                        <p:tgtEl>
                                          <p:spTgt spid="2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2" dur="500"/>
                                        <p:tgtEl>
                                          <p:spTgt spid="2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4" fill="hold">
                            <p:stCondLst>
                              <p:cond delay="37000"/>
                            </p:stCondLst>
                            <p:childTnLst>
                              <p:par>
                                <p:cTn id="375" presetID="7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76" dur="500"/>
                                        <p:tgtEl>
                                          <p:spTgt spid="2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7" dur="500"/>
                                        <p:tgtEl>
                                          <p:spTgt spid="2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9" fill="hold">
                            <p:stCondLst>
                              <p:cond delay="37500"/>
                            </p:stCondLst>
                            <p:childTnLst>
                              <p:par>
                                <p:cTn id="380" presetID="7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81" dur="500"/>
                                        <p:tgtEl>
                                          <p:spTgt spid="2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2" dur="500"/>
                                        <p:tgtEl>
                                          <p:spTgt spid="2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4" fill="hold">
                            <p:stCondLst>
                              <p:cond delay="38000"/>
                            </p:stCondLst>
                            <p:childTnLst>
                              <p:par>
                                <p:cTn id="385" presetID="7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86" dur="500"/>
                                        <p:tgtEl>
                                          <p:spTgt spid="2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7" dur="500"/>
                                        <p:tgtEl>
                                          <p:spTgt spid="2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9" fill="hold">
                            <p:stCondLst>
                              <p:cond delay="38500"/>
                            </p:stCondLst>
                            <p:childTnLst>
                              <p:par>
                                <p:cTn id="390" presetID="7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91" dur="500"/>
                                        <p:tgtEl>
                                          <p:spTgt spid="2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2" dur="500"/>
                                        <p:tgtEl>
                                          <p:spTgt spid="2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4" fill="hold">
                            <p:stCondLst>
                              <p:cond delay="39000"/>
                            </p:stCondLst>
                            <p:childTnLst>
                              <p:par>
                                <p:cTn id="395" presetID="7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96" dur="500"/>
                                        <p:tgtEl>
                                          <p:spTgt spid="2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7" dur="500"/>
                                        <p:tgtEl>
                                          <p:spTgt spid="2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9" fill="hold">
                            <p:stCondLst>
                              <p:cond delay="39500"/>
                            </p:stCondLst>
                            <p:childTnLst>
                              <p:par>
                                <p:cTn id="400" presetID="7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01" dur="500"/>
                                        <p:tgtEl>
                                          <p:spTgt spid="2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2" dur="500"/>
                                        <p:tgtEl>
                                          <p:spTgt spid="2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4" fill="hold">
                      <p:stCondLst>
                        <p:cond delay="indefinite"/>
                      </p:stCondLst>
                      <p:childTnLst>
                        <p:par>
                          <p:cTn id="405" fill="hold">
                            <p:stCondLst>
                              <p:cond delay="0"/>
                            </p:stCondLst>
                            <p:childTnLst>
                              <p:par>
                                <p:cTn id="40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 animBg="1"/>
      <p:bldP spid="5" grpId="1" animBg="1"/>
      <p:bldP spid="6" grpId="0" animBg="1"/>
      <p:bldP spid="6" grpId="1" animBg="1"/>
      <p:bldP spid="7" grpId="0" animBg="1"/>
      <p:bldP spid="7" grpId="1" animBg="1"/>
      <p:bldP spid="8" grpId="0" animBg="1"/>
      <p:bldP spid="8" grpId="1" animBg="1"/>
      <p:bldP spid="9" grpId="0" animBg="1"/>
      <p:bldP spid="9" grpId="1" animBg="1"/>
      <p:bldP spid="10" grpId="0" animBg="1"/>
      <p:bldP spid="10" grpId="1" animBg="1"/>
      <p:bldP spid="11" grpId="0" animBg="1"/>
      <p:bldP spid="11" grpId="1" animBg="1"/>
      <p:bldP spid="204" grpId="0" animBg="1"/>
      <p:bldP spid="204" grpId="1" animBg="1"/>
      <p:bldP spid="205" grpId="0" animBg="1"/>
      <p:bldP spid="205" grpId="1" animBg="1"/>
      <p:bldP spid="206" grpId="0" animBg="1"/>
      <p:bldP spid="206" grpId="1" animBg="1"/>
      <p:bldP spid="207" grpId="0" animBg="1"/>
      <p:bldP spid="207" grpId="1" animBg="1"/>
      <p:bldP spid="208" grpId="0" animBg="1"/>
      <p:bldP spid="208" grpId="1" animBg="1"/>
      <p:bldP spid="209" grpId="0" animBg="1"/>
      <p:bldP spid="209" grpId="1" animBg="1"/>
      <p:bldP spid="210" grpId="0" animBg="1"/>
      <p:bldP spid="210" grpId="1" animBg="1"/>
      <p:bldP spid="211" grpId="0" animBg="1"/>
      <p:bldP spid="211" grpId="1" animBg="1"/>
      <p:bldP spid="212" grpId="0" animBg="1"/>
      <p:bldP spid="212" grpId="1" animBg="1"/>
      <p:bldP spid="213" grpId="0" animBg="1"/>
      <p:bldP spid="213" grpId="1" animBg="1"/>
      <p:bldP spid="214" grpId="0" animBg="1"/>
      <p:bldP spid="214" grpId="1" animBg="1"/>
      <p:bldP spid="215" grpId="0" animBg="1"/>
      <p:bldP spid="215" grpId="1" animBg="1"/>
      <p:bldP spid="216" grpId="0" animBg="1"/>
      <p:bldP spid="216" grpId="1" animBg="1"/>
      <p:bldP spid="217" grpId="0" animBg="1"/>
      <p:bldP spid="217" grpId="1" animBg="1"/>
      <p:bldP spid="218" grpId="0" animBg="1"/>
      <p:bldP spid="218" grpId="1" animBg="1"/>
      <p:bldP spid="219" grpId="0" animBg="1"/>
      <p:bldP spid="219" grpId="1" animBg="1"/>
      <p:bldP spid="220" grpId="0" animBg="1"/>
      <p:bldP spid="220" grpId="1" animBg="1"/>
      <p:bldP spid="221" grpId="0" animBg="1"/>
      <p:bldP spid="221" grpId="1" animBg="1"/>
      <p:bldP spid="222" grpId="0" animBg="1"/>
      <p:bldP spid="222" grpId="1" animBg="1"/>
      <p:bldP spid="223" grpId="0" animBg="1"/>
      <p:bldP spid="223" grpId="1" animBg="1"/>
      <p:bldP spid="224" grpId="0" animBg="1"/>
      <p:bldP spid="224" grpId="1" animBg="1"/>
      <p:bldP spid="225" grpId="0" animBg="1"/>
      <p:bldP spid="225" grpId="1" animBg="1"/>
      <p:bldP spid="226" grpId="0" animBg="1"/>
      <p:bldP spid="226" grpId="1" animBg="1"/>
      <p:bldP spid="227" grpId="0" animBg="1"/>
      <p:bldP spid="227" grpId="1" animBg="1"/>
      <p:bldP spid="228" grpId="0" animBg="1"/>
      <p:bldP spid="228" grpId="1" animBg="1"/>
      <p:bldP spid="229" grpId="0" animBg="1"/>
      <p:bldP spid="229" grpId="1" animBg="1"/>
      <p:bldP spid="230" grpId="0" animBg="1"/>
      <p:bldP spid="230" grpId="1" animBg="1"/>
      <p:bldP spid="231" grpId="0" animBg="1"/>
      <p:bldP spid="231" grpId="1" animBg="1"/>
      <p:bldP spid="232" grpId="0" animBg="1"/>
      <p:bldP spid="232" grpId="1" animBg="1"/>
      <p:bldP spid="233" grpId="0" animBg="1"/>
      <p:bldP spid="233" grpId="1" animBg="1"/>
      <p:bldP spid="234" grpId="0" animBg="1"/>
      <p:bldP spid="234" grpId="1" animBg="1"/>
      <p:bldP spid="235" grpId="0" animBg="1"/>
      <p:bldP spid="235" grpId="1" animBg="1"/>
      <p:bldP spid="236" grpId="0" animBg="1"/>
      <p:bldP spid="236" grpId="1" animBg="1"/>
      <p:bldP spid="237" grpId="0" animBg="1"/>
      <p:bldP spid="237" grpId="1" animBg="1"/>
      <p:bldP spid="238" grpId="0" animBg="1"/>
      <p:bldP spid="238" grpId="1" animBg="1"/>
      <p:bldP spid="239" grpId="0" animBg="1"/>
      <p:bldP spid="239" grpId="1" animBg="1"/>
      <p:bldP spid="240" grpId="0" animBg="1"/>
      <p:bldP spid="240" grpId="1" animBg="1"/>
      <p:bldP spid="241" grpId="0" animBg="1"/>
      <p:bldP spid="241" grpId="1" animBg="1"/>
      <p:bldP spid="242" grpId="0" animBg="1"/>
      <p:bldP spid="242" grpId="1" animBg="1"/>
      <p:bldP spid="243" grpId="0" animBg="1"/>
      <p:bldP spid="243" grpId="1" animBg="1"/>
      <p:bldP spid="244" grpId="0" animBg="1"/>
      <p:bldP spid="244" grpId="1" animBg="1"/>
      <p:bldP spid="245" grpId="0" animBg="1"/>
      <p:bldP spid="245" grpId="1" animBg="1"/>
      <p:bldP spid="246" grpId="0" animBg="1"/>
      <p:bldP spid="246" grpId="1" animBg="1"/>
      <p:bldP spid="247" grpId="0" animBg="1"/>
      <p:bldP spid="247" grpId="1" animBg="1"/>
      <p:bldP spid="248" grpId="0" animBg="1"/>
      <p:bldP spid="248" grpId="1" animBg="1"/>
      <p:bldP spid="249" grpId="0" animBg="1"/>
      <p:bldP spid="249" grpId="1" animBg="1"/>
      <p:bldP spid="250" grpId="0" animBg="1"/>
      <p:bldP spid="250" grpId="1" animBg="1"/>
      <p:bldP spid="251" grpId="0" animBg="1"/>
      <p:bldP spid="251" grpId="1" animBg="1"/>
      <p:bldP spid="252" grpId="0" animBg="1"/>
      <p:bldP spid="252" grpId="1" animBg="1"/>
      <p:bldP spid="253" grpId="0" animBg="1"/>
      <p:bldP spid="253" grpId="1" animBg="1"/>
      <p:bldP spid="254" grpId="0" animBg="1"/>
      <p:bldP spid="254" grpId="1" animBg="1"/>
      <p:bldP spid="255" grpId="0" animBg="1"/>
      <p:bldP spid="255" grpId="1" animBg="1"/>
      <p:bldP spid="256" grpId="0" animBg="1"/>
      <p:bldP spid="256" grpId="1" animBg="1"/>
      <p:bldP spid="257" grpId="0" animBg="1"/>
      <p:bldP spid="257" grpId="1" animBg="1"/>
      <p:bldP spid="258" grpId="0" animBg="1"/>
      <p:bldP spid="258" grpId="1" animBg="1"/>
      <p:bldP spid="259" grpId="0" animBg="1"/>
      <p:bldP spid="259" grpId="1" animBg="1"/>
      <p:bldP spid="260" grpId="0" animBg="1"/>
      <p:bldP spid="260" grpId="1" animBg="1"/>
      <p:bldP spid="261" grpId="0" animBg="1"/>
      <p:bldP spid="261" grpId="1" animBg="1"/>
      <p:bldP spid="262" grpId="0" animBg="1"/>
      <p:bldP spid="262" grpId="1" animBg="1"/>
      <p:bldP spid="263" grpId="0" animBg="1"/>
      <p:bldP spid="263" grpId="1" animBg="1"/>
      <p:bldP spid="264" grpId="0" animBg="1"/>
      <p:bldP spid="264" grpId="1" animBg="1"/>
      <p:bldP spid="265" grpId="0" animBg="1"/>
      <p:bldP spid="265" grpId="1" animBg="1"/>
      <p:bldP spid="266" grpId="0" animBg="1"/>
      <p:bldP spid="266" grpId="1" animBg="1"/>
      <p:bldP spid="267" grpId="0" animBg="1"/>
      <p:bldP spid="267" grpId="1" animBg="1"/>
      <p:bldP spid="268" grpId="0" animBg="1"/>
      <p:bldP spid="268" grpId="1" animBg="1"/>
      <p:bldP spid="269" grpId="0" animBg="1"/>
      <p:bldP spid="269" grpId="1" animBg="1"/>
      <p:bldP spid="270" grpId="0" animBg="1"/>
      <p:bldP spid="270" grpId="1" animBg="1"/>
      <p:bldP spid="271" grpId="0" animBg="1"/>
      <p:bldP spid="271" grpId="1" animBg="1"/>
      <p:bldP spid="272" grpId="0" animBg="1"/>
      <p:bldP spid="272" grpId="1" animBg="1"/>
      <p:bldP spid="273" grpId="0" animBg="1"/>
      <p:bldP spid="273" grpId="1" animBg="1"/>
      <p:bldP spid="274" grpId="0" animBg="1"/>
      <p:bldP spid="274" grpId="1" animBg="1"/>
      <p:bldP spid="275" grpId="0" animBg="1"/>
      <p:bldP spid="275" grpId="1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0"/>
                <a:lumOff val="100000"/>
              </a:schemeClr>
            </a:gs>
            <a:gs pos="35000">
              <a:schemeClr val="accent1">
                <a:lumMod val="0"/>
                <a:lumOff val="100000"/>
              </a:schemeClr>
            </a:gs>
            <a:gs pos="100000">
              <a:schemeClr val="accent1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UNC Greensboro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794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직사각형 3"/>
          <p:cNvSpPr/>
          <p:nvPr/>
        </p:nvSpPr>
        <p:spPr>
          <a:xfrm>
            <a:off x="0" y="0"/>
            <a:ext cx="1143000" cy="685800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직사각형 4"/>
          <p:cNvSpPr/>
          <p:nvPr/>
        </p:nvSpPr>
        <p:spPr>
          <a:xfrm>
            <a:off x="1143000" y="0"/>
            <a:ext cx="1143000" cy="685800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직사각형 5"/>
          <p:cNvSpPr/>
          <p:nvPr/>
        </p:nvSpPr>
        <p:spPr>
          <a:xfrm>
            <a:off x="2286000" y="0"/>
            <a:ext cx="1143000" cy="685800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직사각형 6"/>
          <p:cNvSpPr/>
          <p:nvPr/>
        </p:nvSpPr>
        <p:spPr>
          <a:xfrm>
            <a:off x="3429000" y="0"/>
            <a:ext cx="1143000" cy="685800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직사각형 7"/>
          <p:cNvSpPr/>
          <p:nvPr/>
        </p:nvSpPr>
        <p:spPr>
          <a:xfrm>
            <a:off x="4572000" y="0"/>
            <a:ext cx="1143000" cy="685800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직사각형 8"/>
          <p:cNvSpPr/>
          <p:nvPr/>
        </p:nvSpPr>
        <p:spPr>
          <a:xfrm>
            <a:off x="5715000" y="0"/>
            <a:ext cx="1143000" cy="685800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직사각형 9"/>
          <p:cNvSpPr/>
          <p:nvPr/>
        </p:nvSpPr>
        <p:spPr>
          <a:xfrm>
            <a:off x="6858000" y="0"/>
            <a:ext cx="1143000" cy="685800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직사각형 10"/>
          <p:cNvSpPr/>
          <p:nvPr/>
        </p:nvSpPr>
        <p:spPr>
          <a:xfrm>
            <a:off x="8001000" y="0"/>
            <a:ext cx="1143000" cy="685800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4" name="직사각형 203"/>
          <p:cNvSpPr/>
          <p:nvPr/>
        </p:nvSpPr>
        <p:spPr>
          <a:xfrm>
            <a:off x="0" y="685800"/>
            <a:ext cx="1143000" cy="685800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" name="직사각형 204"/>
          <p:cNvSpPr/>
          <p:nvPr/>
        </p:nvSpPr>
        <p:spPr>
          <a:xfrm>
            <a:off x="1143000" y="685800"/>
            <a:ext cx="1143000" cy="685800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" name="직사각형 205"/>
          <p:cNvSpPr/>
          <p:nvPr/>
        </p:nvSpPr>
        <p:spPr>
          <a:xfrm>
            <a:off x="2286000" y="685800"/>
            <a:ext cx="1143000" cy="685800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7" name="직사각형 206"/>
          <p:cNvSpPr/>
          <p:nvPr/>
        </p:nvSpPr>
        <p:spPr>
          <a:xfrm>
            <a:off x="3429000" y="685800"/>
            <a:ext cx="1143000" cy="685800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8" name="직사각형 207"/>
          <p:cNvSpPr/>
          <p:nvPr/>
        </p:nvSpPr>
        <p:spPr>
          <a:xfrm>
            <a:off x="4572000" y="685800"/>
            <a:ext cx="1143000" cy="685800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9" name="직사각형 208"/>
          <p:cNvSpPr/>
          <p:nvPr/>
        </p:nvSpPr>
        <p:spPr>
          <a:xfrm>
            <a:off x="5715000" y="685800"/>
            <a:ext cx="1143000" cy="685800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0" name="직사각형 209"/>
          <p:cNvSpPr/>
          <p:nvPr/>
        </p:nvSpPr>
        <p:spPr>
          <a:xfrm>
            <a:off x="6858000" y="685800"/>
            <a:ext cx="1143000" cy="685800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1" name="직사각형 210"/>
          <p:cNvSpPr/>
          <p:nvPr/>
        </p:nvSpPr>
        <p:spPr>
          <a:xfrm>
            <a:off x="8001000" y="685800"/>
            <a:ext cx="1143000" cy="685800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2" name="직사각형 211"/>
          <p:cNvSpPr/>
          <p:nvPr/>
        </p:nvSpPr>
        <p:spPr>
          <a:xfrm>
            <a:off x="0" y="1371600"/>
            <a:ext cx="1143000" cy="685800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3" name="직사각형 212"/>
          <p:cNvSpPr/>
          <p:nvPr/>
        </p:nvSpPr>
        <p:spPr>
          <a:xfrm>
            <a:off x="1143000" y="1371600"/>
            <a:ext cx="1143000" cy="685800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4" name="직사각형 213"/>
          <p:cNvSpPr/>
          <p:nvPr/>
        </p:nvSpPr>
        <p:spPr>
          <a:xfrm>
            <a:off x="2286000" y="1371600"/>
            <a:ext cx="1143000" cy="685800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5" name="직사각형 214"/>
          <p:cNvSpPr/>
          <p:nvPr/>
        </p:nvSpPr>
        <p:spPr>
          <a:xfrm>
            <a:off x="3429000" y="1371600"/>
            <a:ext cx="1143000" cy="685800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6" name="직사각형 215"/>
          <p:cNvSpPr/>
          <p:nvPr/>
        </p:nvSpPr>
        <p:spPr>
          <a:xfrm>
            <a:off x="4572000" y="1371600"/>
            <a:ext cx="1143000" cy="685800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7" name="직사각형 216"/>
          <p:cNvSpPr/>
          <p:nvPr/>
        </p:nvSpPr>
        <p:spPr>
          <a:xfrm>
            <a:off x="5715000" y="1371600"/>
            <a:ext cx="1143000" cy="685800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8" name="직사각형 217"/>
          <p:cNvSpPr/>
          <p:nvPr/>
        </p:nvSpPr>
        <p:spPr>
          <a:xfrm>
            <a:off x="6858000" y="1371600"/>
            <a:ext cx="1143000" cy="685800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9" name="직사각형 218"/>
          <p:cNvSpPr/>
          <p:nvPr/>
        </p:nvSpPr>
        <p:spPr>
          <a:xfrm>
            <a:off x="8001000" y="1371600"/>
            <a:ext cx="1143000" cy="685800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0" name="직사각형 219"/>
          <p:cNvSpPr/>
          <p:nvPr/>
        </p:nvSpPr>
        <p:spPr>
          <a:xfrm>
            <a:off x="0" y="2057400"/>
            <a:ext cx="1143000" cy="685800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1" name="직사각형 220"/>
          <p:cNvSpPr/>
          <p:nvPr/>
        </p:nvSpPr>
        <p:spPr>
          <a:xfrm>
            <a:off x="1143000" y="2057400"/>
            <a:ext cx="1143000" cy="685800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2" name="직사각형 221"/>
          <p:cNvSpPr/>
          <p:nvPr/>
        </p:nvSpPr>
        <p:spPr>
          <a:xfrm>
            <a:off x="2286000" y="2057400"/>
            <a:ext cx="1143000" cy="685800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3" name="직사각형 222"/>
          <p:cNvSpPr/>
          <p:nvPr/>
        </p:nvSpPr>
        <p:spPr>
          <a:xfrm>
            <a:off x="3429000" y="2057400"/>
            <a:ext cx="1143000" cy="685800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4" name="직사각형 223"/>
          <p:cNvSpPr/>
          <p:nvPr/>
        </p:nvSpPr>
        <p:spPr>
          <a:xfrm>
            <a:off x="4572000" y="2057400"/>
            <a:ext cx="1143000" cy="685800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5" name="직사각형 224"/>
          <p:cNvSpPr/>
          <p:nvPr/>
        </p:nvSpPr>
        <p:spPr>
          <a:xfrm>
            <a:off x="5715000" y="2057400"/>
            <a:ext cx="1143000" cy="685800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6" name="직사각형 225"/>
          <p:cNvSpPr/>
          <p:nvPr/>
        </p:nvSpPr>
        <p:spPr>
          <a:xfrm>
            <a:off x="6858000" y="2057400"/>
            <a:ext cx="1143000" cy="685800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7" name="직사각형 226"/>
          <p:cNvSpPr/>
          <p:nvPr/>
        </p:nvSpPr>
        <p:spPr>
          <a:xfrm>
            <a:off x="8001000" y="2057400"/>
            <a:ext cx="1143000" cy="685800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8" name="직사각형 227"/>
          <p:cNvSpPr/>
          <p:nvPr/>
        </p:nvSpPr>
        <p:spPr>
          <a:xfrm>
            <a:off x="0" y="2743200"/>
            <a:ext cx="1143000" cy="685800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9" name="직사각형 228"/>
          <p:cNvSpPr/>
          <p:nvPr/>
        </p:nvSpPr>
        <p:spPr>
          <a:xfrm>
            <a:off x="1143000" y="2743200"/>
            <a:ext cx="1143000" cy="685800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0" name="직사각형 229"/>
          <p:cNvSpPr/>
          <p:nvPr/>
        </p:nvSpPr>
        <p:spPr>
          <a:xfrm>
            <a:off x="2286000" y="2743200"/>
            <a:ext cx="1143000" cy="685800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1" name="직사각형 230"/>
          <p:cNvSpPr/>
          <p:nvPr/>
        </p:nvSpPr>
        <p:spPr>
          <a:xfrm>
            <a:off x="3429000" y="2743200"/>
            <a:ext cx="1143000" cy="685800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2" name="직사각형 231"/>
          <p:cNvSpPr/>
          <p:nvPr/>
        </p:nvSpPr>
        <p:spPr>
          <a:xfrm>
            <a:off x="4572000" y="2743200"/>
            <a:ext cx="1143000" cy="685800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3" name="직사각형 232"/>
          <p:cNvSpPr/>
          <p:nvPr/>
        </p:nvSpPr>
        <p:spPr>
          <a:xfrm>
            <a:off x="5715000" y="2743200"/>
            <a:ext cx="1143000" cy="685800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4" name="직사각형 233"/>
          <p:cNvSpPr/>
          <p:nvPr/>
        </p:nvSpPr>
        <p:spPr>
          <a:xfrm>
            <a:off x="6858000" y="2743200"/>
            <a:ext cx="1143000" cy="685800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" name="직사각형 234"/>
          <p:cNvSpPr/>
          <p:nvPr/>
        </p:nvSpPr>
        <p:spPr>
          <a:xfrm>
            <a:off x="8001000" y="2743200"/>
            <a:ext cx="1143000" cy="685800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6" name="직사각형 235"/>
          <p:cNvSpPr/>
          <p:nvPr/>
        </p:nvSpPr>
        <p:spPr>
          <a:xfrm>
            <a:off x="0" y="3429000"/>
            <a:ext cx="1143000" cy="685800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7" name="직사각형 236"/>
          <p:cNvSpPr/>
          <p:nvPr/>
        </p:nvSpPr>
        <p:spPr>
          <a:xfrm>
            <a:off x="1143000" y="3429000"/>
            <a:ext cx="1143000" cy="685800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8" name="직사각형 237"/>
          <p:cNvSpPr/>
          <p:nvPr/>
        </p:nvSpPr>
        <p:spPr>
          <a:xfrm>
            <a:off x="2286000" y="3429000"/>
            <a:ext cx="1143000" cy="685800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9" name="직사각형 238"/>
          <p:cNvSpPr/>
          <p:nvPr/>
        </p:nvSpPr>
        <p:spPr>
          <a:xfrm>
            <a:off x="3429000" y="3429000"/>
            <a:ext cx="1143000" cy="685800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0" name="직사각형 239"/>
          <p:cNvSpPr/>
          <p:nvPr/>
        </p:nvSpPr>
        <p:spPr>
          <a:xfrm>
            <a:off x="4572000" y="3429000"/>
            <a:ext cx="1143000" cy="685800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1" name="직사각형 240"/>
          <p:cNvSpPr/>
          <p:nvPr/>
        </p:nvSpPr>
        <p:spPr>
          <a:xfrm>
            <a:off x="5715000" y="3429000"/>
            <a:ext cx="1143000" cy="685800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2" name="직사각형 241"/>
          <p:cNvSpPr/>
          <p:nvPr/>
        </p:nvSpPr>
        <p:spPr>
          <a:xfrm>
            <a:off x="6858000" y="3429000"/>
            <a:ext cx="1143000" cy="685800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3" name="직사각형 242"/>
          <p:cNvSpPr/>
          <p:nvPr/>
        </p:nvSpPr>
        <p:spPr>
          <a:xfrm>
            <a:off x="8001000" y="3429000"/>
            <a:ext cx="1143000" cy="685800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4" name="직사각형 243"/>
          <p:cNvSpPr/>
          <p:nvPr/>
        </p:nvSpPr>
        <p:spPr>
          <a:xfrm>
            <a:off x="0" y="4114800"/>
            <a:ext cx="1143000" cy="685800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5" name="직사각형 244"/>
          <p:cNvSpPr/>
          <p:nvPr/>
        </p:nvSpPr>
        <p:spPr>
          <a:xfrm>
            <a:off x="1143000" y="4114800"/>
            <a:ext cx="1143000" cy="685800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6" name="직사각형 245"/>
          <p:cNvSpPr/>
          <p:nvPr/>
        </p:nvSpPr>
        <p:spPr>
          <a:xfrm>
            <a:off x="2286000" y="4114800"/>
            <a:ext cx="1143000" cy="685800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7" name="직사각형 246"/>
          <p:cNvSpPr/>
          <p:nvPr/>
        </p:nvSpPr>
        <p:spPr>
          <a:xfrm>
            <a:off x="3429000" y="4114800"/>
            <a:ext cx="1143000" cy="685800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8" name="직사각형 247"/>
          <p:cNvSpPr/>
          <p:nvPr/>
        </p:nvSpPr>
        <p:spPr>
          <a:xfrm>
            <a:off x="4572000" y="4114800"/>
            <a:ext cx="1143000" cy="685800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9" name="직사각형 248"/>
          <p:cNvSpPr/>
          <p:nvPr/>
        </p:nvSpPr>
        <p:spPr>
          <a:xfrm>
            <a:off x="5715000" y="4114800"/>
            <a:ext cx="1143000" cy="685800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0" name="직사각형 249"/>
          <p:cNvSpPr/>
          <p:nvPr/>
        </p:nvSpPr>
        <p:spPr>
          <a:xfrm>
            <a:off x="6858000" y="4114800"/>
            <a:ext cx="1143000" cy="685800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1" name="직사각형 250"/>
          <p:cNvSpPr/>
          <p:nvPr/>
        </p:nvSpPr>
        <p:spPr>
          <a:xfrm>
            <a:off x="8001000" y="4114800"/>
            <a:ext cx="1143000" cy="685800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2" name="직사각형 251"/>
          <p:cNvSpPr/>
          <p:nvPr/>
        </p:nvSpPr>
        <p:spPr>
          <a:xfrm>
            <a:off x="0" y="4800600"/>
            <a:ext cx="1143000" cy="685800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3" name="직사각형 252"/>
          <p:cNvSpPr/>
          <p:nvPr/>
        </p:nvSpPr>
        <p:spPr>
          <a:xfrm>
            <a:off x="1143000" y="4800600"/>
            <a:ext cx="1143000" cy="685800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4" name="직사각형 253"/>
          <p:cNvSpPr/>
          <p:nvPr/>
        </p:nvSpPr>
        <p:spPr>
          <a:xfrm>
            <a:off x="2286000" y="4800600"/>
            <a:ext cx="1143000" cy="685800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5" name="직사각형 254"/>
          <p:cNvSpPr/>
          <p:nvPr/>
        </p:nvSpPr>
        <p:spPr>
          <a:xfrm>
            <a:off x="3429000" y="4800600"/>
            <a:ext cx="1143000" cy="685800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6" name="직사각형 255"/>
          <p:cNvSpPr/>
          <p:nvPr/>
        </p:nvSpPr>
        <p:spPr>
          <a:xfrm>
            <a:off x="4533190" y="4881562"/>
            <a:ext cx="1143000" cy="685800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7" name="직사각형 256"/>
          <p:cNvSpPr/>
          <p:nvPr/>
        </p:nvSpPr>
        <p:spPr>
          <a:xfrm>
            <a:off x="5715000" y="4800600"/>
            <a:ext cx="1143000" cy="685800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8" name="직사각형 257"/>
          <p:cNvSpPr/>
          <p:nvPr/>
        </p:nvSpPr>
        <p:spPr>
          <a:xfrm>
            <a:off x="6858000" y="4800600"/>
            <a:ext cx="1143000" cy="685800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9" name="직사각형 258"/>
          <p:cNvSpPr/>
          <p:nvPr/>
        </p:nvSpPr>
        <p:spPr>
          <a:xfrm>
            <a:off x="8001000" y="4800600"/>
            <a:ext cx="1143000" cy="685800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0" name="직사각형 259"/>
          <p:cNvSpPr/>
          <p:nvPr/>
        </p:nvSpPr>
        <p:spPr>
          <a:xfrm>
            <a:off x="0" y="5486400"/>
            <a:ext cx="1143000" cy="685800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1" name="직사각형 260"/>
          <p:cNvSpPr/>
          <p:nvPr/>
        </p:nvSpPr>
        <p:spPr>
          <a:xfrm>
            <a:off x="1143000" y="5486400"/>
            <a:ext cx="1143000" cy="685800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2" name="직사각형 261"/>
          <p:cNvSpPr/>
          <p:nvPr/>
        </p:nvSpPr>
        <p:spPr>
          <a:xfrm>
            <a:off x="2286000" y="5486400"/>
            <a:ext cx="1143000" cy="685800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3" name="직사각형 262"/>
          <p:cNvSpPr/>
          <p:nvPr/>
        </p:nvSpPr>
        <p:spPr>
          <a:xfrm>
            <a:off x="3429000" y="5486400"/>
            <a:ext cx="1143000" cy="685800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4" name="직사각형 263"/>
          <p:cNvSpPr/>
          <p:nvPr/>
        </p:nvSpPr>
        <p:spPr>
          <a:xfrm>
            <a:off x="4572000" y="5486400"/>
            <a:ext cx="1143000" cy="685800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5" name="직사각형 264"/>
          <p:cNvSpPr/>
          <p:nvPr/>
        </p:nvSpPr>
        <p:spPr>
          <a:xfrm>
            <a:off x="5715000" y="5486400"/>
            <a:ext cx="1143000" cy="685800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6" name="직사각형 265"/>
          <p:cNvSpPr/>
          <p:nvPr/>
        </p:nvSpPr>
        <p:spPr>
          <a:xfrm>
            <a:off x="6858000" y="5486400"/>
            <a:ext cx="1143000" cy="685800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7" name="직사각형 266"/>
          <p:cNvSpPr/>
          <p:nvPr/>
        </p:nvSpPr>
        <p:spPr>
          <a:xfrm>
            <a:off x="8001000" y="5486400"/>
            <a:ext cx="1143000" cy="685800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8" name="직사각형 267"/>
          <p:cNvSpPr/>
          <p:nvPr/>
        </p:nvSpPr>
        <p:spPr>
          <a:xfrm>
            <a:off x="0" y="6172200"/>
            <a:ext cx="1143000" cy="685800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9" name="직사각형 268"/>
          <p:cNvSpPr/>
          <p:nvPr/>
        </p:nvSpPr>
        <p:spPr>
          <a:xfrm>
            <a:off x="1143000" y="6172200"/>
            <a:ext cx="1143000" cy="685800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0" name="직사각형 269"/>
          <p:cNvSpPr/>
          <p:nvPr/>
        </p:nvSpPr>
        <p:spPr>
          <a:xfrm>
            <a:off x="2286000" y="6172200"/>
            <a:ext cx="1143000" cy="685800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1" name="직사각형 270"/>
          <p:cNvSpPr/>
          <p:nvPr/>
        </p:nvSpPr>
        <p:spPr>
          <a:xfrm>
            <a:off x="3429000" y="6172200"/>
            <a:ext cx="1143000" cy="685800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2" name="직사각형 271"/>
          <p:cNvSpPr/>
          <p:nvPr/>
        </p:nvSpPr>
        <p:spPr>
          <a:xfrm>
            <a:off x="4572000" y="6172200"/>
            <a:ext cx="1143000" cy="685800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3" name="직사각형 272"/>
          <p:cNvSpPr/>
          <p:nvPr/>
        </p:nvSpPr>
        <p:spPr>
          <a:xfrm>
            <a:off x="5715000" y="6172200"/>
            <a:ext cx="1143000" cy="685800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4" name="직사각형 273"/>
          <p:cNvSpPr/>
          <p:nvPr/>
        </p:nvSpPr>
        <p:spPr>
          <a:xfrm>
            <a:off x="6858000" y="6172200"/>
            <a:ext cx="1143000" cy="685800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5" name="직사각형 274"/>
          <p:cNvSpPr/>
          <p:nvPr/>
        </p:nvSpPr>
        <p:spPr>
          <a:xfrm>
            <a:off x="8001000" y="6172200"/>
            <a:ext cx="1143000" cy="685800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85973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500"/>
                            </p:stCondLst>
                            <p:childTnLst>
                              <p:par>
                                <p:cTn id="9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/>
                                        <p:tgtEl>
                                          <p:spTgt spid="2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500"/>
                            </p:stCondLst>
                            <p:childTnLst>
                              <p:par>
                                <p:cTn id="13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7000"/>
                            </p:stCondLst>
                            <p:childTnLst>
                              <p:par>
                                <p:cTn id="21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000"/>
                            </p:stCondLst>
                            <p:childTnLst>
                              <p:par>
                                <p:cTn id="25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2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500"/>
                            </p:stCondLst>
                            <p:childTnLst>
                              <p:par>
                                <p:cTn id="29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2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9000"/>
                            </p:stCondLst>
                            <p:childTnLst>
                              <p:par>
                                <p:cTn id="33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/>
                                        <p:tgtEl>
                                          <p:spTgt spid="2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/>
                                        <p:tgtEl>
                                          <p:spTgt spid="2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500"/>
                            </p:stCondLst>
                            <p:childTnLst>
                              <p:par>
                                <p:cTn id="45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2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1000"/>
                            </p:stCondLst>
                            <p:childTnLst>
                              <p:par>
                                <p:cTn id="49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500"/>
                                        <p:tgtEl>
                                          <p:spTgt spid="2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1500"/>
                            </p:stCondLst>
                            <p:childTnLst>
                              <p:par>
                                <p:cTn id="53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2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2000"/>
                            </p:stCondLst>
                            <p:childTnLst>
                              <p:par>
                                <p:cTn id="57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500"/>
                                        <p:tgtEl>
                                          <p:spTgt spid="2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2500"/>
                            </p:stCondLst>
                            <p:childTnLst>
                              <p:par>
                                <p:cTn id="61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500"/>
                                        <p:tgtEl>
                                          <p:spTgt spid="2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3000"/>
                            </p:stCondLst>
                            <p:childTnLst>
                              <p:par>
                                <p:cTn id="65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2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3500"/>
                            </p:stCondLst>
                            <p:childTnLst>
                              <p:par>
                                <p:cTn id="69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4000"/>
                            </p:stCondLst>
                            <p:childTnLst>
                              <p:par>
                                <p:cTn id="73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" dur="500"/>
                                        <p:tgtEl>
                                          <p:spTgt spid="2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4500"/>
                            </p:stCondLst>
                            <p:childTnLst>
                              <p:par>
                                <p:cTn id="77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500"/>
                                        <p:tgtEl>
                                          <p:spTgt spid="2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5000"/>
                            </p:stCondLst>
                            <p:childTnLst>
                              <p:par>
                                <p:cTn id="81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2" dur="500"/>
                                        <p:tgtEl>
                                          <p:spTgt spid="2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5500"/>
                            </p:stCondLst>
                            <p:childTnLst>
                              <p:par>
                                <p:cTn id="85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6" dur="500"/>
                                        <p:tgtEl>
                                          <p:spTgt spid="2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6000"/>
                            </p:stCondLst>
                            <p:childTnLst>
                              <p:par>
                                <p:cTn id="89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500"/>
                                        <p:tgtEl>
                                          <p:spTgt spid="2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6500"/>
                            </p:stCondLst>
                            <p:childTnLst>
                              <p:par>
                                <p:cTn id="93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4" dur="500"/>
                                        <p:tgtEl>
                                          <p:spTgt spid="2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17000"/>
                            </p:stCondLst>
                            <p:childTnLst>
                              <p:par>
                                <p:cTn id="97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8" dur="500"/>
                                        <p:tgtEl>
                                          <p:spTgt spid="2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17500"/>
                            </p:stCondLst>
                            <p:childTnLst>
                              <p:par>
                                <p:cTn id="101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2" dur="500"/>
                                        <p:tgtEl>
                                          <p:spTgt spid="2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18000"/>
                            </p:stCondLst>
                            <p:childTnLst>
                              <p:par>
                                <p:cTn id="105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6" dur="500"/>
                                        <p:tgtEl>
                                          <p:spTgt spid="2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18500"/>
                            </p:stCondLst>
                            <p:childTnLst>
                              <p:par>
                                <p:cTn id="109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19000"/>
                            </p:stCondLst>
                            <p:childTnLst>
                              <p:par>
                                <p:cTn id="113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4" dur="500"/>
                                        <p:tgtEl>
                                          <p:spTgt spid="2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19500"/>
                            </p:stCondLst>
                            <p:childTnLst>
                              <p:par>
                                <p:cTn id="117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8" dur="500"/>
                                        <p:tgtEl>
                                          <p:spTgt spid="2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20000"/>
                            </p:stCondLst>
                            <p:childTnLst>
                              <p:par>
                                <p:cTn id="121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20500"/>
                            </p:stCondLst>
                            <p:childTnLst>
                              <p:par>
                                <p:cTn id="125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6" dur="500"/>
                                        <p:tgtEl>
                                          <p:spTgt spid="2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21000"/>
                            </p:stCondLst>
                            <p:childTnLst>
                              <p:par>
                                <p:cTn id="129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0" dur="500"/>
                                        <p:tgtEl>
                                          <p:spTgt spid="2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21500"/>
                            </p:stCondLst>
                            <p:childTnLst>
                              <p:par>
                                <p:cTn id="133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4" dur="500"/>
                                        <p:tgtEl>
                                          <p:spTgt spid="2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22000"/>
                            </p:stCondLst>
                            <p:childTnLst>
                              <p:par>
                                <p:cTn id="137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8" dur="500"/>
                                        <p:tgtEl>
                                          <p:spTgt spid="2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22500"/>
                            </p:stCondLst>
                            <p:childTnLst>
                              <p:par>
                                <p:cTn id="141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2" dur="500"/>
                                        <p:tgtEl>
                                          <p:spTgt spid="2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23000"/>
                            </p:stCondLst>
                            <p:childTnLst>
                              <p:par>
                                <p:cTn id="145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6" dur="500"/>
                                        <p:tgtEl>
                                          <p:spTgt spid="2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23500"/>
                            </p:stCondLst>
                            <p:childTnLst>
                              <p:par>
                                <p:cTn id="149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0" dur="500"/>
                                        <p:tgtEl>
                                          <p:spTgt spid="2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>
                            <p:stCondLst>
                              <p:cond delay="24000"/>
                            </p:stCondLst>
                            <p:childTnLst>
                              <p:par>
                                <p:cTn id="153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6" fill="hold">
                            <p:stCondLst>
                              <p:cond delay="24500"/>
                            </p:stCondLst>
                            <p:childTnLst>
                              <p:par>
                                <p:cTn id="157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8" dur="500"/>
                                        <p:tgtEl>
                                          <p:spTgt spid="2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>
                            <p:stCondLst>
                              <p:cond delay="25000"/>
                            </p:stCondLst>
                            <p:childTnLst>
                              <p:par>
                                <p:cTn id="161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2" dur="500"/>
                                        <p:tgtEl>
                                          <p:spTgt spid="2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>
                            <p:stCondLst>
                              <p:cond delay="25500"/>
                            </p:stCondLst>
                            <p:childTnLst>
                              <p:par>
                                <p:cTn id="165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6" dur="500"/>
                                        <p:tgtEl>
                                          <p:spTgt spid="2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8" fill="hold">
                            <p:stCondLst>
                              <p:cond delay="26000"/>
                            </p:stCondLst>
                            <p:childTnLst>
                              <p:par>
                                <p:cTn id="169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0" dur="500"/>
                                        <p:tgtEl>
                                          <p:spTgt spid="2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2" fill="hold">
                            <p:stCondLst>
                              <p:cond delay="26500"/>
                            </p:stCondLst>
                            <p:childTnLst>
                              <p:par>
                                <p:cTn id="173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4" dur="500"/>
                                        <p:tgtEl>
                                          <p:spTgt spid="2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6" fill="hold">
                            <p:stCondLst>
                              <p:cond delay="27000"/>
                            </p:stCondLst>
                            <p:childTnLst>
                              <p:par>
                                <p:cTn id="177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8" dur="500"/>
                                        <p:tgtEl>
                                          <p:spTgt spid="2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0" fill="hold">
                            <p:stCondLst>
                              <p:cond delay="27500"/>
                            </p:stCondLst>
                            <p:childTnLst>
                              <p:par>
                                <p:cTn id="181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2" dur="500"/>
                                        <p:tgtEl>
                                          <p:spTgt spid="2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4" fill="hold">
                            <p:stCondLst>
                              <p:cond delay="28000"/>
                            </p:stCondLst>
                            <p:childTnLst>
                              <p:par>
                                <p:cTn id="185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6" dur="500"/>
                                        <p:tgtEl>
                                          <p:spTgt spid="2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8" fill="hold">
                            <p:stCondLst>
                              <p:cond delay="28500"/>
                            </p:stCondLst>
                            <p:childTnLst>
                              <p:par>
                                <p:cTn id="189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0" dur="500"/>
                                        <p:tgtEl>
                                          <p:spTgt spid="2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2" fill="hold">
                            <p:stCondLst>
                              <p:cond delay="29000"/>
                            </p:stCondLst>
                            <p:childTnLst>
                              <p:par>
                                <p:cTn id="193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4" dur="500"/>
                                        <p:tgtEl>
                                          <p:spTgt spid="2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6" fill="hold">
                            <p:stCondLst>
                              <p:cond delay="29500"/>
                            </p:stCondLst>
                            <p:childTnLst>
                              <p:par>
                                <p:cTn id="197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8" dur="500"/>
                                        <p:tgtEl>
                                          <p:spTgt spid="2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0" fill="hold">
                            <p:stCondLst>
                              <p:cond delay="30000"/>
                            </p:stCondLst>
                            <p:childTnLst>
                              <p:par>
                                <p:cTn id="201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2" dur="500"/>
                                        <p:tgtEl>
                                          <p:spTgt spid="2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4" fill="hold">
                            <p:stCondLst>
                              <p:cond delay="30500"/>
                            </p:stCondLst>
                            <p:childTnLst>
                              <p:par>
                                <p:cTn id="205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6" dur="500"/>
                                        <p:tgtEl>
                                          <p:spTgt spid="2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8" fill="hold">
                            <p:stCondLst>
                              <p:cond delay="31000"/>
                            </p:stCondLst>
                            <p:childTnLst>
                              <p:par>
                                <p:cTn id="209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0" dur="500"/>
                                        <p:tgtEl>
                                          <p:spTgt spid="2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2" fill="hold">
                            <p:stCondLst>
                              <p:cond delay="31500"/>
                            </p:stCondLst>
                            <p:childTnLst>
                              <p:par>
                                <p:cTn id="213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4" dur="500"/>
                                        <p:tgtEl>
                                          <p:spTgt spid="2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6" fill="hold">
                            <p:stCondLst>
                              <p:cond delay="32000"/>
                            </p:stCondLst>
                            <p:childTnLst>
                              <p:par>
                                <p:cTn id="217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8" dur="500"/>
                                        <p:tgtEl>
                                          <p:spTgt spid="2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0" fill="hold">
                            <p:stCondLst>
                              <p:cond delay="32500"/>
                            </p:stCondLst>
                            <p:childTnLst>
                              <p:par>
                                <p:cTn id="221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2" dur="500"/>
                                        <p:tgtEl>
                                          <p:spTgt spid="2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4" fill="hold">
                            <p:stCondLst>
                              <p:cond delay="33000"/>
                            </p:stCondLst>
                            <p:childTnLst>
                              <p:par>
                                <p:cTn id="225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6" dur="500"/>
                                        <p:tgtEl>
                                          <p:spTgt spid="2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8" fill="hold">
                            <p:stCondLst>
                              <p:cond delay="33500"/>
                            </p:stCondLst>
                            <p:childTnLst>
                              <p:par>
                                <p:cTn id="229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0" dur="500"/>
                                        <p:tgtEl>
                                          <p:spTgt spid="2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2" fill="hold">
                            <p:stCondLst>
                              <p:cond delay="34000"/>
                            </p:stCondLst>
                            <p:childTnLst>
                              <p:par>
                                <p:cTn id="233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4" dur="500"/>
                                        <p:tgtEl>
                                          <p:spTgt spid="2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6" fill="hold">
                            <p:stCondLst>
                              <p:cond delay="34500"/>
                            </p:stCondLst>
                            <p:childTnLst>
                              <p:par>
                                <p:cTn id="237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8" dur="500"/>
                                        <p:tgtEl>
                                          <p:spTgt spid="2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0" fill="hold">
                            <p:stCondLst>
                              <p:cond delay="35000"/>
                            </p:stCondLst>
                            <p:childTnLst>
                              <p:par>
                                <p:cTn id="241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2" dur="500"/>
                                        <p:tgtEl>
                                          <p:spTgt spid="2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4" fill="hold">
                            <p:stCondLst>
                              <p:cond delay="35500"/>
                            </p:stCondLst>
                            <p:childTnLst>
                              <p:par>
                                <p:cTn id="245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6" dur="500"/>
                                        <p:tgtEl>
                                          <p:spTgt spid="2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8" fill="hold">
                            <p:stCondLst>
                              <p:cond delay="36000"/>
                            </p:stCondLst>
                            <p:childTnLst>
                              <p:par>
                                <p:cTn id="249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0" dur="500"/>
                                        <p:tgtEl>
                                          <p:spTgt spid="2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2" fill="hold">
                            <p:stCondLst>
                              <p:cond delay="36500"/>
                            </p:stCondLst>
                            <p:childTnLst>
                              <p:par>
                                <p:cTn id="253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4" dur="500"/>
                                        <p:tgtEl>
                                          <p:spTgt spid="2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6" fill="hold">
                            <p:stCondLst>
                              <p:cond delay="37000"/>
                            </p:stCondLst>
                            <p:childTnLst>
                              <p:par>
                                <p:cTn id="257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8" dur="500"/>
                                        <p:tgtEl>
                                          <p:spTgt spid="2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0" fill="hold">
                            <p:stCondLst>
                              <p:cond delay="37500"/>
                            </p:stCondLst>
                            <p:childTnLst>
                              <p:par>
                                <p:cTn id="261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2" dur="500"/>
                                        <p:tgtEl>
                                          <p:spTgt spid="2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4" fill="hold">
                            <p:stCondLst>
                              <p:cond delay="38000"/>
                            </p:stCondLst>
                            <p:childTnLst>
                              <p:par>
                                <p:cTn id="265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6" dur="500"/>
                                        <p:tgtEl>
                                          <p:spTgt spid="2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8" fill="hold">
                            <p:stCondLst>
                              <p:cond delay="38500"/>
                            </p:stCondLst>
                            <p:childTnLst>
                              <p:par>
                                <p:cTn id="269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0" dur="500"/>
                                        <p:tgtEl>
                                          <p:spTgt spid="2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2" fill="hold">
                            <p:stCondLst>
                              <p:cond delay="39000"/>
                            </p:stCondLst>
                            <p:childTnLst>
                              <p:par>
                                <p:cTn id="273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4" dur="500"/>
                                        <p:tgtEl>
                                          <p:spTgt spid="2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6" fill="hold">
                            <p:stCondLst>
                              <p:cond delay="39500"/>
                            </p:stCondLst>
                            <p:childTnLst>
                              <p:par>
                                <p:cTn id="277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8" dur="500"/>
                                        <p:tgtEl>
                                          <p:spTgt spid="2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0" fill="hold">
                            <p:stCondLst>
                              <p:cond delay="40000"/>
                            </p:stCondLst>
                            <p:childTnLst>
                              <p:par>
                                <p:cTn id="281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2" dur="500"/>
                                        <p:tgtEl>
                                          <p:spTgt spid="2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4" fill="hold">
                            <p:stCondLst>
                              <p:cond delay="40500"/>
                            </p:stCondLst>
                            <p:childTnLst>
                              <p:par>
                                <p:cTn id="285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6" dur="500"/>
                                        <p:tgtEl>
                                          <p:spTgt spid="2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8" fill="hold">
                            <p:stCondLst>
                              <p:cond delay="41000"/>
                            </p:stCondLst>
                            <p:childTnLst>
                              <p:par>
                                <p:cTn id="289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0" dur="500"/>
                                        <p:tgtEl>
                                          <p:spTgt spid="2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2" fill="hold">
                            <p:stCondLst>
                              <p:cond delay="41500"/>
                            </p:stCondLst>
                            <p:childTnLst>
                              <p:par>
                                <p:cTn id="293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4" dur="500"/>
                                        <p:tgtEl>
                                          <p:spTgt spid="2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6" fill="hold">
                            <p:stCondLst>
                              <p:cond delay="42000"/>
                            </p:stCondLst>
                            <p:childTnLst>
                              <p:par>
                                <p:cTn id="297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8" dur="500"/>
                                        <p:tgtEl>
                                          <p:spTgt spid="2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0" fill="hold">
                            <p:stCondLst>
                              <p:cond delay="42500"/>
                            </p:stCondLst>
                            <p:childTnLst>
                              <p:par>
                                <p:cTn id="301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2" dur="500"/>
                                        <p:tgtEl>
                                          <p:spTgt spid="2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4" fill="hold">
                            <p:stCondLst>
                              <p:cond delay="43000"/>
                            </p:stCondLst>
                            <p:childTnLst>
                              <p:par>
                                <p:cTn id="305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6" dur="500"/>
                                        <p:tgtEl>
                                          <p:spTgt spid="2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8" fill="hold">
                            <p:stCondLst>
                              <p:cond delay="43500"/>
                            </p:stCondLst>
                            <p:childTnLst>
                              <p:par>
                                <p:cTn id="309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0" dur="500"/>
                                        <p:tgtEl>
                                          <p:spTgt spid="2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2" fill="hold">
                            <p:stCondLst>
                              <p:cond delay="44000"/>
                            </p:stCondLst>
                            <p:childTnLst>
                              <p:par>
                                <p:cTn id="313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4" dur="500"/>
                                        <p:tgtEl>
                                          <p:spTgt spid="2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6" fill="hold">
                            <p:stCondLst>
                              <p:cond delay="44500"/>
                            </p:stCondLst>
                            <p:childTnLst>
                              <p:par>
                                <p:cTn id="317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8" dur="500"/>
                                        <p:tgtEl>
                                          <p:spTgt spid="2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0" fill="hold">
                            <p:stCondLst>
                              <p:cond delay="45000"/>
                            </p:stCondLst>
                            <p:childTnLst>
                              <p:par>
                                <p:cTn id="321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2" dur="500"/>
                                        <p:tgtEl>
                                          <p:spTgt spid="2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4" fill="hold">
                      <p:stCondLst>
                        <p:cond delay="indefinite"/>
                      </p:stCondLst>
                      <p:childTnLst>
                        <p:par>
                          <p:cTn id="325" fill="hold">
                            <p:stCondLst>
                              <p:cond delay="0"/>
                            </p:stCondLst>
                            <p:childTnLst>
                              <p:par>
                                <p:cTn id="326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9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3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2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3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5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3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8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3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1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4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4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7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4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0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51" dur="500"/>
                                        <p:tgtEl>
                                          <p:spTgt spid="2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3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54" dur="500"/>
                                        <p:tgtEl>
                                          <p:spTgt spid="2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6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57" dur="500"/>
                                        <p:tgtEl>
                                          <p:spTgt spid="2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9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60" dur="500"/>
                                        <p:tgtEl>
                                          <p:spTgt spid="2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2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63" dur="500"/>
                                        <p:tgtEl>
                                          <p:spTgt spid="2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5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66" dur="500"/>
                                        <p:tgtEl>
                                          <p:spTgt spid="2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8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69" dur="500"/>
                                        <p:tgtEl>
                                          <p:spTgt spid="2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1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72" dur="500"/>
                                        <p:tgtEl>
                                          <p:spTgt spid="2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4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75" dur="500"/>
                                        <p:tgtEl>
                                          <p:spTgt spid="2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7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78" dur="500"/>
                                        <p:tgtEl>
                                          <p:spTgt spid="2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0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81" dur="500"/>
                                        <p:tgtEl>
                                          <p:spTgt spid="2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3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84" dur="500"/>
                                        <p:tgtEl>
                                          <p:spTgt spid="2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6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87" dur="500"/>
                                        <p:tgtEl>
                                          <p:spTgt spid="2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9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90" dur="500"/>
                                        <p:tgtEl>
                                          <p:spTgt spid="2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2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93" dur="500"/>
                                        <p:tgtEl>
                                          <p:spTgt spid="2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5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96" dur="500"/>
                                        <p:tgtEl>
                                          <p:spTgt spid="2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8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99" dur="500"/>
                                        <p:tgtEl>
                                          <p:spTgt spid="2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1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02" dur="500"/>
                                        <p:tgtEl>
                                          <p:spTgt spid="2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4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05" dur="500"/>
                                        <p:tgtEl>
                                          <p:spTgt spid="2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7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08" dur="500"/>
                                        <p:tgtEl>
                                          <p:spTgt spid="2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0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11" dur="500"/>
                                        <p:tgtEl>
                                          <p:spTgt spid="2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3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14" dur="500"/>
                                        <p:tgtEl>
                                          <p:spTgt spid="2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6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17" dur="500"/>
                                        <p:tgtEl>
                                          <p:spTgt spid="2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9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20" dur="500"/>
                                        <p:tgtEl>
                                          <p:spTgt spid="2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2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23" dur="500"/>
                                        <p:tgtEl>
                                          <p:spTgt spid="2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5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26" dur="500"/>
                                        <p:tgtEl>
                                          <p:spTgt spid="2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8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29" dur="500"/>
                                        <p:tgtEl>
                                          <p:spTgt spid="2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1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32" dur="500"/>
                                        <p:tgtEl>
                                          <p:spTgt spid="2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4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35" dur="500"/>
                                        <p:tgtEl>
                                          <p:spTgt spid="2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7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38" dur="500"/>
                                        <p:tgtEl>
                                          <p:spTgt spid="2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0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41" dur="500"/>
                                        <p:tgtEl>
                                          <p:spTgt spid="2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3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44" dur="500"/>
                                        <p:tgtEl>
                                          <p:spTgt spid="2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6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47" dur="500"/>
                                        <p:tgtEl>
                                          <p:spTgt spid="2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9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50" dur="500"/>
                                        <p:tgtEl>
                                          <p:spTgt spid="2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2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53" dur="500"/>
                                        <p:tgtEl>
                                          <p:spTgt spid="2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5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56" dur="500"/>
                                        <p:tgtEl>
                                          <p:spTgt spid="2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8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59" dur="500"/>
                                        <p:tgtEl>
                                          <p:spTgt spid="2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1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62" dur="500"/>
                                        <p:tgtEl>
                                          <p:spTgt spid="2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4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65" dur="500"/>
                                        <p:tgtEl>
                                          <p:spTgt spid="2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7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68" dur="500"/>
                                        <p:tgtEl>
                                          <p:spTgt spid="2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0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71" dur="500"/>
                                        <p:tgtEl>
                                          <p:spTgt spid="2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3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74" dur="500"/>
                                        <p:tgtEl>
                                          <p:spTgt spid="2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6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77" dur="500"/>
                                        <p:tgtEl>
                                          <p:spTgt spid="2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9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80" dur="500"/>
                                        <p:tgtEl>
                                          <p:spTgt spid="2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2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83" dur="500"/>
                                        <p:tgtEl>
                                          <p:spTgt spid="2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5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86" dur="500"/>
                                        <p:tgtEl>
                                          <p:spTgt spid="2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8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89" dur="500"/>
                                        <p:tgtEl>
                                          <p:spTgt spid="2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1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92" dur="500"/>
                                        <p:tgtEl>
                                          <p:spTgt spid="2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4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95" dur="500"/>
                                        <p:tgtEl>
                                          <p:spTgt spid="2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7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98" dur="500"/>
                                        <p:tgtEl>
                                          <p:spTgt spid="2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0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01" dur="500"/>
                                        <p:tgtEl>
                                          <p:spTgt spid="2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3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04" dur="500"/>
                                        <p:tgtEl>
                                          <p:spTgt spid="2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6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07" dur="500"/>
                                        <p:tgtEl>
                                          <p:spTgt spid="2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9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10" dur="500"/>
                                        <p:tgtEl>
                                          <p:spTgt spid="2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2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13" dur="500"/>
                                        <p:tgtEl>
                                          <p:spTgt spid="2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5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16" dur="500"/>
                                        <p:tgtEl>
                                          <p:spTgt spid="2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8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19" dur="500"/>
                                        <p:tgtEl>
                                          <p:spTgt spid="2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1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22" dur="500"/>
                                        <p:tgtEl>
                                          <p:spTgt spid="2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4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25" dur="500"/>
                                        <p:tgtEl>
                                          <p:spTgt spid="2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7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28" dur="500"/>
                                        <p:tgtEl>
                                          <p:spTgt spid="2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0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31" dur="500"/>
                                        <p:tgtEl>
                                          <p:spTgt spid="2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3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34" dur="500"/>
                                        <p:tgtEl>
                                          <p:spTgt spid="2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6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37" dur="500"/>
                                        <p:tgtEl>
                                          <p:spTgt spid="2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9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40" dur="500"/>
                                        <p:tgtEl>
                                          <p:spTgt spid="2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2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43" dur="500"/>
                                        <p:tgtEl>
                                          <p:spTgt spid="2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5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46" dur="500"/>
                                        <p:tgtEl>
                                          <p:spTgt spid="2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8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49" dur="500"/>
                                        <p:tgtEl>
                                          <p:spTgt spid="2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1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52" dur="500"/>
                                        <p:tgtEl>
                                          <p:spTgt spid="2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4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55" dur="500"/>
                                        <p:tgtEl>
                                          <p:spTgt spid="2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7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58" dur="500"/>
                                        <p:tgtEl>
                                          <p:spTgt spid="2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0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61" dur="500"/>
                                        <p:tgtEl>
                                          <p:spTgt spid="2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3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64" dur="500"/>
                                        <p:tgtEl>
                                          <p:spTgt spid="2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 animBg="1"/>
      <p:bldP spid="5" grpId="1" animBg="1"/>
      <p:bldP spid="6" grpId="0" animBg="1"/>
      <p:bldP spid="6" grpId="1" animBg="1"/>
      <p:bldP spid="7" grpId="0" animBg="1"/>
      <p:bldP spid="7" grpId="1" animBg="1"/>
      <p:bldP spid="8" grpId="0" animBg="1"/>
      <p:bldP spid="8" grpId="1" animBg="1"/>
      <p:bldP spid="9" grpId="0" animBg="1"/>
      <p:bldP spid="9" grpId="1" animBg="1"/>
      <p:bldP spid="10" grpId="0" animBg="1"/>
      <p:bldP spid="10" grpId="1" animBg="1"/>
      <p:bldP spid="11" grpId="0" animBg="1"/>
      <p:bldP spid="11" grpId="1" animBg="1"/>
      <p:bldP spid="204" grpId="0" animBg="1"/>
      <p:bldP spid="204" grpId="1" animBg="1"/>
      <p:bldP spid="205" grpId="0" animBg="1"/>
      <p:bldP spid="205" grpId="1" animBg="1"/>
      <p:bldP spid="206" grpId="0" animBg="1"/>
      <p:bldP spid="206" grpId="1" animBg="1"/>
      <p:bldP spid="207" grpId="0" animBg="1"/>
      <p:bldP spid="207" grpId="1" animBg="1"/>
      <p:bldP spid="208" grpId="0" animBg="1"/>
      <p:bldP spid="208" grpId="1" animBg="1"/>
      <p:bldP spid="209" grpId="0" animBg="1"/>
      <p:bldP spid="209" grpId="1" animBg="1"/>
      <p:bldP spid="210" grpId="0" animBg="1"/>
      <p:bldP spid="210" grpId="1" animBg="1"/>
      <p:bldP spid="211" grpId="0" animBg="1"/>
      <p:bldP spid="211" grpId="1" animBg="1"/>
      <p:bldP spid="212" grpId="0" animBg="1"/>
      <p:bldP spid="212" grpId="1" animBg="1"/>
      <p:bldP spid="213" grpId="0" animBg="1"/>
      <p:bldP spid="213" grpId="1" animBg="1"/>
      <p:bldP spid="214" grpId="0" animBg="1"/>
      <p:bldP spid="214" grpId="1" animBg="1"/>
      <p:bldP spid="215" grpId="0" animBg="1"/>
      <p:bldP spid="215" grpId="1" animBg="1"/>
      <p:bldP spid="216" grpId="0" animBg="1"/>
      <p:bldP spid="216" grpId="1" animBg="1"/>
      <p:bldP spid="217" grpId="0" animBg="1"/>
      <p:bldP spid="217" grpId="1" animBg="1"/>
      <p:bldP spid="218" grpId="0" animBg="1"/>
      <p:bldP spid="218" grpId="1" animBg="1"/>
      <p:bldP spid="219" grpId="0" animBg="1"/>
      <p:bldP spid="219" grpId="1" animBg="1"/>
      <p:bldP spid="220" grpId="0" animBg="1"/>
      <p:bldP spid="220" grpId="1" animBg="1"/>
      <p:bldP spid="221" grpId="0" animBg="1"/>
      <p:bldP spid="221" grpId="1" animBg="1"/>
      <p:bldP spid="222" grpId="0" animBg="1"/>
      <p:bldP spid="222" grpId="1" animBg="1"/>
      <p:bldP spid="223" grpId="0" animBg="1"/>
      <p:bldP spid="223" grpId="1" animBg="1"/>
      <p:bldP spid="224" grpId="0" animBg="1"/>
      <p:bldP spid="224" grpId="1" animBg="1"/>
      <p:bldP spid="225" grpId="0" animBg="1"/>
      <p:bldP spid="225" grpId="1" animBg="1"/>
      <p:bldP spid="226" grpId="0" animBg="1"/>
      <p:bldP spid="226" grpId="1" animBg="1"/>
      <p:bldP spid="227" grpId="0" animBg="1"/>
      <p:bldP spid="227" grpId="1" animBg="1"/>
      <p:bldP spid="228" grpId="0" animBg="1"/>
      <p:bldP spid="228" grpId="1" animBg="1"/>
      <p:bldP spid="229" grpId="0" animBg="1"/>
      <p:bldP spid="229" grpId="1" animBg="1"/>
      <p:bldP spid="230" grpId="0" animBg="1"/>
      <p:bldP spid="230" grpId="1" animBg="1"/>
      <p:bldP spid="231" grpId="0" animBg="1"/>
      <p:bldP spid="231" grpId="1" animBg="1"/>
      <p:bldP spid="232" grpId="0" animBg="1"/>
      <p:bldP spid="232" grpId="1" animBg="1"/>
      <p:bldP spid="233" grpId="0" animBg="1"/>
      <p:bldP spid="233" grpId="1" animBg="1"/>
      <p:bldP spid="234" grpId="0" animBg="1"/>
      <p:bldP spid="234" grpId="1" animBg="1"/>
      <p:bldP spid="235" grpId="0" animBg="1"/>
      <p:bldP spid="235" grpId="1" animBg="1"/>
      <p:bldP spid="236" grpId="0" animBg="1"/>
      <p:bldP spid="236" grpId="1" animBg="1"/>
      <p:bldP spid="237" grpId="0" animBg="1"/>
      <p:bldP spid="237" grpId="1" animBg="1"/>
      <p:bldP spid="238" grpId="0" animBg="1"/>
      <p:bldP spid="238" grpId="1" animBg="1"/>
      <p:bldP spid="239" grpId="0" animBg="1"/>
      <p:bldP spid="239" grpId="1" animBg="1"/>
      <p:bldP spid="240" grpId="0" animBg="1"/>
      <p:bldP spid="240" grpId="1" animBg="1"/>
      <p:bldP spid="241" grpId="0" animBg="1"/>
      <p:bldP spid="241" grpId="1" animBg="1"/>
      <p:bldP spid="242" grpId="0" animBg="1"/>
      <p:bldP spid="242" grpId="1" animBg="1"/>
      <p:bldP spid="243" grpId="0" animBg="1"/>
      <p:bldP spid="243" grpId="1" animBg="1"/>
      <p:bldP spid="244" grpId="0" animBg="1"/>
      <p:bldP spid="244" grpId="1" animBg="1"/>
      <p:bldP spid="245" grpId="0" animBg="1"/>
      <p:bldP spid="245" grpId="1" animBg="1"/>
      <p:bldP spid="246" grpId="0" animBg="1"/>
      <p:bldP spid="246" grpId="1" animBg="1"/>
      <p:bldP spid="247" grpId="0" animBg="1"/>
      <p:bldP spid="247" grpId="1" animBg="1"/>
      <p:bldP spid="248" grpId="0" animBg="1"/>
      <p:bldP spid="248" grpId="1" animBg="1"/>
      <p:bldP spid="249" grpId="0" animBg="1"/>
      <p:bldP spid="249" grpId="1" animBg="1"/>
      <p:bldP spid="250" grpId="0" animBg="1"/>
      <p:bldP spid="250" grpId="1" animBg="1"/>
      <p:bldP spid="251" grpId="0" animBg="1"/>
      <p:bldP spid="251" grpId="1" animBg="1"/>
      <p:bldP spid="252" grpId="0" animBg="1"/>
      <p:bldP spid="252" grpId="1" animBg="1"/>
      <p:bldP spid="253" grpId="0" animBg="1"/>
      <p:bldP spid="253" grpId="1" animBg="1"/>
      <p:bldP spid="254" grpId="0" animBg="1"/>
      <p:bldP spid="254" grpId="1" animBg="1"/>
      <p:bldP spid="255" grpId="0" animBg="1"/>
      <p:bldP spid="255" grpId="1" animBg="1"/>
      <p:bldP spid="256" grpId="0" animBg="1"/>
      <p:bldP spid="256" grpId="1" animBg="1"/>
      <p:bldP spid="257" grpId="0" animBg="1"/>
      <p:bldP spid="257" grpId="1" animBg="1"/>
      <p:bldP spid="258" grpId="0" animBg="1"/>
      <p:bldP spid="258" grpId="1" animBg="1"/>
      <p:bldP spid="259" grpId="0" animBg="1"/>
      <p:bldP spid="259" grpId="1" animBg="1"/>
      <p:bldP spid="260" grpId="0" animBg="1"/>
      <p:bldP spid="260" grpId="1" animBg="1"/>
      <p:bldP spid="261" grpId="0" animBg="1"/>
      <p:bldP spid="261" grpId="1" animBg="1"/>
      <p:bldP spid="262" grpId="0" animBg="1"/>
      <p:bldP spid="262" grpId="1" animBg="1"/>
      <p:bldP spid="263" grpId="0" animBg="1"/>
      <p:bldP spid="263" grpId="1" animBg="1"/>
      <p:bldP spid="264" grpId="0" animBg="1"/>
      <p:bldP spid="264" grpId="1" animBg="1"/>
      <p:bldP spid="265" grpId="0" animBg="1"/>
      <p:bldP spid="265" grpId="1" animBg="1"/>
      <p:bldP spid="266" grpId="0" animBg="1"/>
      <p:bldP spid="266" grpId="1" animBg="1"/>
      <p:bldP spid="267" grpId="0" animBg="1"/>
      <p:bldP spid="267" grpId="1" animBg="1"/>
      <p:bldP spid="268" grpId="0" animBg="1"/>
      <p:bldP spid="268" grpId="1" animBg="1"/>
      <p:bldP spid="269" grpId="0" animBg="1"/>
      <p:bldP spid="269" grpId="1" animBg="1"/>
      <p:bldP spid="270" grpId="0" animBg="1"/>
      <p:bldP spid="270" grpId="1" animBg="1"/>
      <p:bldP spid="271" grpId="0" animBg="1"/>
      <p:bldP spid="271" grpId="1" animBg="1"/>
      <p:bldP spid="272" grpId="0" animBg="1"/>
      <p:bldP spid="272" grpId="1" animBg="1"/>
      <p:bldP spid="273" grpId="0" animBg="1"/>
      <p:bldP spid="273" grpId="1" animBg="1"/>
      <p:bldP spid="274" grpId="0" animBg="1"/>
      <p:bldP spid="274" grpId="1" animBg="1"/>
      <p:bldP spid="275" grpId="0" animBg="1"/>
      <p:bldP spid="275" grpId="1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67000"/>
              </a:schemeClr>
            </a:gs>
            <a:gs pos="48000">
              <a:schemeClr val="accent1">
                <a:lumMod val="97000"/>
                <a:lumOff val="3000"/>
              </a:schemeClr>
            </a:gs>
            <a:gs pos="100000">
              <a:schemeClr val="accent1">
                <a:lumMod val="60000"/>
                <a:lumOff val="4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UNC Asheville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9011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49533"/>
          </a:xfrm>
          <a:prstGeom prst="rect">
            <a:avLst/>
          </a:prstGeom>
        </p:spPr>
      </p:pic>
      <p:sp>
        <p:nvSpPr>
          <p:cNvPr id="4" name="직사각형 3"/>
          <p:cNvSpPr/>
          <p:nvPr/>
        </p:nvSpPr>
        <p:spPr>
          <a:xfrm>
            <a:off x="0" y="5486400"/>
            <a:ext cx="1143000" cy="685800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직사각형 4"/>
          <p:cNvSpPr/>
          <p:nvPr/>
        </p:nvSpPr>
        <p:spPr>
          <a:xfrm>
            <a:off x="1143000" y="5486400"/>
            <a:ext cx="1143000" cy="685800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직사각형 5"/>
          <p:cNvSpPr/>
          <p:nvPr/>
        </p:nvSpPr>
        <p:spPr>
          <a:xfrm>
            <a:off x="2286000" y="5486400"/>
            <a:ext cx="1143000" cy="685800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직사각형 6"/>
          <p:cNvSpPr/>
          <p:nvPr/>
        </p:nvSpPr>
        <p:spPr>
          <a:xfrm>
            <a:off x="3429000" y="5486400"/>
            <a:ext cx="1143000" cy="685800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직사각형 7"/>
          <p:cNvSpPr/>
          <p:nvPr/>
        </p:nvSpPr>
        <p:spPr>
          <a:xfrm>
            <a:off x="4572000" y="5486400"/>
            <a:ext cx="1143000" cy="685800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직사각형 8"/>
          <p:cNvSpPr/>
          <p:nvPr/>
        </p:nvSpPr>
        <p:spPr>
          <a:xfrm>
            <a:off x="5715000" y="5486400"/>
            <a:ext cx="1143000" cy="685800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직사각형 9"/>
          <p:cNvSpPr/>
          <p:nvPr/>
        </p:nvSpPr>
        <p:spPr>
          <a:xfrm>
            <a:off x="6858000" y="5486400"/>
            <a:ext cx="1143000" cy="685800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직사각형 10"/>
          <p:cNvSpPr/>
          <p:nvPr/>
        </p:nvSpPr>
        <p:spPr>
          <a:xfrm>
            <a:off x="8001000" y="5486400"/>
            <a:ext cx="1143000" cy="685800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4" name="직사각형 203"/>
          <p:cNvSpPr/>
          <p:nvPr/>
        </p:nvSpPr>
        <p:spPr>
          <a:xfrm>
            <a:off x="0" y="685800"/>
            <a:ext cx="1143000" cy="685800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" name="직사각형 204"/>
          <p:cNvSpPr/>
          <p:nvPr/>
        </p:nvSpPr>
        <p:spPr>
          <a:xfrm>
            <a:off x="1143000" y="685800"/>
            <a:ext cx="1143000" cy="685800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" name="직사각형 205"/>
          <p:cNvSpPr/>
          <p:nvPr/>
        </p:nvSpPr>
        <p:spPr>
          <a:xfrm>
            <a:off x="2286000" y="685800"/>
            <a:ext cx="1143000" cy="685800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7" name="직사각형 206"/>
          <p:cNvSpPr/>
          <p:nvPr/>
        </p:nvSpPr>
        <p:spPr>
          <a:xfrm>
            <a:off x="3429000" y="685800"/>
            <a:ext cx="1143000" cy="685800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8" name="직사각형 207"/>
          <p:cNvSpPr/>
          <p:nvPr/>
        </p:nvSpPr>
        <p:spPr>
          <a:xfrm>
            <a:off x="4572000" y="685800"/>
            <a:ext cx="1143000" cy="685800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9" name="직사각형 208"/>
          <p:cNvSpPr/>
          <p:nvPr/>
        </p:nvSpPr>
        <p:spPr>
          <a:xfrm>
            <a:off x="5715000" y="685800"/>
            <a:ext cx="1143000" cy="685800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0" name="직사각형 209"/>
          <p:cNvSpPr/>
          <p:nvPr/>
        </p:nvSpPr>
        <p:spPr>
          <a:xfrm>
            <a:off x="6858000" y="685800"/>
            <a:ext cx="1143000" cy="685800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1" name="직사각형 210"/>
          <p:cNvSpPr/>
          <p:nvPr/>
        </p:nvSpPr>
        <p:spPr>
          <a:xfrm>
            <a:off x="8001000" y="685800"/>
            <a:ext cx="1143000" cy="685800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2" name="직사각형 211"/>
          <p:cNvSpPr/>
          <p:nvPr/>
        </p:nvSpPr>
        <p:spPr>
          <a:xfrm>
            <a:off x="0" y="2743200"/>
            <a:ext cx="1143000" cy="685800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3" name="직사각형 212"/>
          <p:cNvSpPr/>
          <p:nvPr/>
        </p:nvSpPr>
        <p:spPr>
          <a:xfrm>
            <a:off x="1143000" y="2743200"/>
            <a:ext cx="1143000" cy="685800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4" name="직사각형 213"/>
          <p:cNvSpPr/>
          <p:nvPr/>
        </p:nvSpPr>
        <p:spPr>
          <a:xfrm>
            <a:off x="2286000" y="2743200"/>
            <a:ext cx="1143000" cy="685800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5" name="직사각형 214"/>
          <p:cNvSpPr/>
          <p:nvPr/>
        </p:nvSpPr>
        <p:spPr>
          <a:xfrm>
            <a:off x="3429000" y="2743200"/>
            <a:ext cx="1143000" cy="685800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6" name="직사각형 215"/>
          <p:cNvSpPr/>
          <p:nvPr/>
        </p:nvSpPr>
        <p:spPr>
          <a:xfrm>
            <a:off x="4572000" y="2743200"/>
            <a:ext cx="1143000" cy="685800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7" name="직사각형 216"/>
          <p:cNvSpPr/>
          <p:nvPr/>
        </p:nvSpPr>
        <p:spPr>
          <a:xfrm>
            <a:off x="5715000" y="2743200"/>
            <a:ext cx="1143000" cy="685800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8" name="직사각형 217"/>
          <p:cNvSpPr/>
          <p:nvPr/>
        </p:nvSpPr>
        <p:spPr>
          <a:xfrm>
            <a:off x="6858000" y="2743200"/>
            <a:ext cx="1143000" cy="685800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9" name="직사각형 218"/>
          <p:cNvSpPr/>
          <p:nvPr/>
        </p:nvSpPr>
        <p:spPr>
          <a:xfrm>
            <a:off x="8001000" y="2743200"/>
            <a:ext cx="1143000" cy="685800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0" name="직사각형 219"/>
          <p:cNvSpPr/>
          <p:nvPr/>
        </p:nvSpPr>
        <p:spPr>
          <a:xfrm>
            <a:off x="0" y="2057400"/>
            <a:ext cx="1143000" cy="685800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1" name="직사각형 220"/>
          <p:cNvSpPr/>
          <p:nvPr/>
        </p:nvSpPr>
        <p:spPr>
          <a:xfrm>
            <a:off x="1143000" y="2057400"/>
            <a:ext cx="1143000" cy="685800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2" name="직사각형 221"/>
          <p:cNvSpPr/>
          <p:nvPr/>
        </p:nvSpPr>
        <p:spPr>
          <a:xfrm>
            <a:off x="2286000" y="2057400"/>
            <a:ext cx="1143000" cy="685800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3" name="직사각형 222"/>
          <p:cNvSpPr/>
          <p:nvPr/>
        </p:nvSpPr>
        <p:spPr>
          <a:xfrm>
            <a:off x="3429000" y="2057400"/>
            <a:ext cx="1143000" cy="685800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4" name="직사각형 223"/>
          <p:cNvSpPr/>
          <p:nvPr/>
        </p:nvSpPr>
        <p:spPr>
          <a:xfrm>
            <a:off x="4572000" y="2057400"/>
            <a:ext cx="1143000" cy="685800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5" name="직사각형 224"/>
          <p:cNvSpPr/>
          <p:nvPr/>
        </p:nvSpPr>
        <p:spPr>
          <a:xfrm>
            <a:off x="5715000" y="2057400"/>
            <a:ext cx="1143000" cy="685800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6" name="직사각형 225"/>
          <p:cNvSpPr/>
          <p:nvPr/>
        </p:nvSpPr>
        <p:spPr>
          <a:xfrm>
            <a:off x="6858000" y="2057400"/>
            <a:ext cx="1143000" cy="685800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7" name="직사각형 226"/>
          <p:cNvSpPr/>
          <p:nvPr/>
        </p:nvSpPr>
        <p:spPr>
          <a:xfrm>
            <a:off x="8001000" y="2057400"/>
            <a:ext cx="1143000" cy="685800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8" name="직사각형 227"/>
          <p:cNvSpPr/>
          <p:nvPr/>
        </p:nvSpPr>
        <p:spPr>
          <a:xfrm>
            <a:off x="0" y="1371600"/>
            <a:ext cx="1143000" cy="685800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9" name="직사각형 228"/>
          <p:cNvSpPr/>
          <p:nvPr/>
        </p:nvSpPr>
        <p:spPr>
          <a:xfrm>
            <a:off x="1143000" y="1371600"/>
            <a:ext cx="1143000" cy="685800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0" name="직사각형 229"/>
          <p:cNvSpPr/>
          <p:nvPr/>
        </p:nvSpPr>
        <p:spPr>
          <a:xfrm>
            <a:off x="2286000" y="1371600"/>
            <a:ext cx="1143000" cy="685800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1" name="직사각형 230"/>
          <p:cNvSpPr/>
          <p:nvPr/>
        </p:nvSpPr>
        <p:spPr>
          <a:xfrm>
            <a:off x="3429000" y="1371600"/>
            <a:ext cx="1143000" cy="685800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2" name="직사각형 231"/>
          <p:cNvSpPr/>
          <p:nvPr/>
        </p:nvSpPr>
        <p:spPr>
          <a:xfrm>
            <a:off x="4572000" y="1371600"/>
            <a:ext cx="1143000" cy="685800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3" name="직사각형 232"/>
          <p:cNvSpPr/>
          <p:nvPr/>
        </p:nvSpPr>
        <p:spPr>
          <a:xfrm>
            <a:off x="5715000" y="1371600"/>
            <a:ext cx="1143000" cy="685800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4" name="직사각형 233"/>
          <p:cNvSpPr/>
          <p:nvPr/>
        </p:nvSpPr>
        <p:spPr>
          <a:xfrm>
            <a:off x="6858000" y="1371600"/>
            <a:ext cx="1143000" cy="685800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" name="직사각형 234"/>
          <p:cNvSpPr/>
          <p:nvPr/>
        </p:nvSpPr>
        <p:spPr>
          <a:xfrm>
            <a:off x="8001000" y="1371600"/>
            <a:ext cx="1143000" cy="685800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6" name="직사각형 235"/>
          <p:cNvSpPr/>
          <p:nvPr/>
        </p:nvSpPr>
        <p:spPr>
          <a:xfrm>
            <a:off x="0" y="3429000"/>
            <a:ext cx="1143000" cy="685800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7" name="직사각형 236"/>
          <p:cNvSpPr/>
          <p:nvPr/>
        </p:nvSpPr>
        <p:spPr>
          <a:xfrm>
            <a:off x="1143000" y="3429000"/>
            <a:ext cx="1143000" cy="685800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8" name="직사각형 237"/>
          <p:cNvSpPr/>
          <p:nvPr/>
        </p:nvSpPr>
        <p:spPr>
          <a:xfrm>
            <a:off x="2286000" y="3429000"/>
            <a:ext cx="1143000" cy="685800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9" name="직사각형 238"/>
          <p:cNvSpPr/>
          <p:nvPr/>
        </p:nvSpPr>
        <p:spPr>
          <a:xfrm>
            <a:off x="3429000" y="3429000"/>
            <a:ext cx="1143000" cy="685800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0" name="직사각형 239"/>
          <p:cNvSpPr/>
          <p:nvPr/>
        </p:nvSpPr>
        <p:spPr>
          <a:xfrm>
            <a:off x="4572000" y="3429000"/>
            <a:ext cx="1143000" cy="685800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1" name="직사각형 240"/>
          <p:cNvSpPr/>
          <p:nvPr/>
        </p:nvSpPr>
        <p:spPr>
          <a:xfrm>
            <a:off x="5715000" y="3429000"/>
            <a:ext cx="1143000" cy="685800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2" name="직사각형 241"/>
          <p:cNvSpPr/>
          <p:nvPr/>
        </p:nvSpPr>
        <p:spPr>
          <a:xfrm>
            <a:off x="6858000" y="3429000"/>
            <a:ext cx="1143000" cy="685800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3" name="직사각형 242"/>
          <p:cNvSpPr/>
          <p:nvPr/>
        </p:nvSpPr>
        <p:spPr>
          <a:xfrm>
            <a:off x="8001000" y="3429000"/>
            <a:ext cx="1143000" cy="685800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4" name="직사각형 243"/>
          <p:cNvSpPr/>
          <p:nvPr/>
        </p:nvSpPr>
        <p:spPr>
          <a:xfrm>
            <a:off x="0" y="4114800"/>
            <a:ext cx="1143000" cy="685800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5" name="직사각형 244"/>
          <p:cNvSpPr/>
          <p:nvPr/>
        </p:nvSpPr>
        <p:spPr>
          <a:xfrm>
            <a:off x="1143000" y="4114800"/>
            <a:ext cx="1143000" cy="685800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6" name="직사각형 245"/>
          <p:cNvSpPr/>
          <p:nvPr/>
        </p:nvSpPr>
        <p:spPr>
          <a:xfrm>
            <a:off x="2286000" y="4114800"/>
            <a:ext cx="1143000" cy="685800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7" name="직사각형 246"/>
          <p:cNvSpPr/>
          <p:nvPr/>
        </p:nvSpPr>
        <p:spPr>
          <a:xfrm>
            <a:off x="3429000" y="4114800"/>
            <a:ext cx="1143000" cy="685800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8" name="직사각형 247"/>
          <p:cNvSpPr/>
          <p:nvPr/>
        </p:nvSpPr>
        <p:spPr>
          <a:xfrm>
            <a:off x="4572000" y="4114800"/>
            <a:ext cx="1143000" cy="685800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9" name="직사각형 248"/>
          <p:cNvSpPr/>
          <p:nvPr/>
        </p:nvSpPr>
        <p:spPr>
          <a:xfrm>
            <a:off x="5715000" y="4114800"/>
            <a:ext cx="1143000" cy="685800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0" name="직사각형 249"/>
          <p:cNvSpPr/>
          <p:nvPr/>
        </p:nvSpPr>
        <p:spPr>
          <a:xfrm>
            <a:off x="6858000" y="4114800"/>
            <a:ext cx="1143000" cy="685800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1" name="직사각형 250"/>
          <p:cNvSpPr/>
          <p:nvPr/>
        </p:nvSpPr>
        <p:spPr>
          <a:xfrm>
            <a:off x="8001000" y="4114800"/>
            <a:ext cx="1143000" cy="685800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2" name="직사각형 251"/>
          <p:cNvSpPr/>
          <p:nvPr/>
        </p:nvSpPr>
        <p:spPr>
          <a:xfrm>
            <a:off x="0" y="4800600"/>
            <a:ext cx="1143000" cy="685800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3" name="직사각형 252"/>
          <p:cNvSpPr/>
          <p:nvPr/>
        </p:nvSpPr>
        <p:spPr>
          <a:xfrm>
            <a:off x="1143000" y="4800600"/>
            <a:ext cx="1143000" cy="685800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4" name="직사각형 253"/>
          <p:cNvSpPr/>
          <p:nvPr/>
        </p:nvSpPr>
        <p:spPr>
          <a:xfrm>
            <a:off x="2286000" y="4800600"/>
            <a:ext cx="1143000" cy="685800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5" name="직사각형 254"/>
          <p:cNvSpPr/>
          <p:nvPr/>
        </p:nvSpPr>
        <p:spPr>
          <a:xfrm>
            <a:off x="3429000" y="4800600"/>
            <a:ext cx="1143000" cy="685800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6" name="직사각형 255"/>
          <p:cNvSpPr/>
          <p:nvPr/>
        </p:nvSpPr>
        <p:spPr>
          <a:xfrm>
            <a:off x="4572000" y="4800600"/>
            <a:ext cx="1143000" cy="685800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7" name="직사각형 256"/>
          <p:cNvSpPr/>
          <p:nvPr/>
        </p:nvSpPr>
        <p:spPr>
          <a:xfrm>
            <a:off x="5715000" y="4800600"/>
            <a:ext cx="1143000" cy="685800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8" name="직사각형 257"/>
          <p:cNvSpPr/>
          <p:nvPr/>
        </p:nvSpPr>
        <p:spPr>
          <a:xfrm>
            <a:off x="6858000" y="4800600"/>
            <a:ext cx="1143000" cy="685800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9" name="직사각형 258"/>
          <p:cNvSpPr/>
          <p:nvPr/>
        </p:nvSpPr>
        <p:spPr>
          <a:xfrm>
            <a:off x="8001000" y="4800600"/>
            <a:ext cx="1143000" cy="685800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0" name="직사각형 259"/>
          <p:cNvSpPr/>
          <p:nvPr/>
        </p:nvSpPr>
        <p:spPr>
          <a:xfrm>
            <a:off x="0" y="0"/>
            <a:ext cx="1143000" cy="685800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1" name="직사각형 260"/>
          <p:cNvSpPr/>
          <p:nvPr/>
        </p:nvSpPr>
        <p:spPr>
          <a:xfrm>
            <a:off x="1143000" y="0"/>
            <a:ext cx="1143000" cy="685800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2" name="직사각형 261"/>
          <p:cNvSpPr/>
          <p:nvPr/>
        </p:nvSpPr>
        <p:spPr>
          <a:xfrm>
            <a:off x="2286000" y="0"/>
            <a:ext cx="1143000" cy="685800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3" name="직사각형 262"/>
          <p:cNvSpPr/>
          <p:nvPr/>
        </p:nvSpPr>
        <p:spPr>
          <a:xfrm>
            <a:off x="3429000" y="0"/>
            <a:ext cx="1143000" cy="685800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4" name="직사각형 263"/>
          <p:cNvSpPr/>
          <p:nvPr/>
        </p:nvSpPr>
        <p:spPr>
          <a:xfrm>
            <a:off x="4572000" y="0"/>
            <a:ext cx="1143000" cy="685800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5" name="직사각형 264"/>
          <p:cNvSpPr/>
          <p:nvPr/>
        </p:nvSpPr>
        <p:spPr>
          <a:xfrm>
            <a:off x="5715000" y="0"/>
            <a:ext cx="1143000" cy="685800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6" name="직사각형 265"/>
          <p:cNvSpPr/>
          <p:nvPr/>
        </p:nvSpPr>
        <p:spPr>
          <a:xfrm>
            <a:off x="6858000" y="0"/>
            <a:ext cx="1143000" cy="685800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7" name="직사각형 266"/>
          <p:cNvSpPr/>
          <p:nvPr/>
        </p:nvSpPr>
        <p:spPr>
          <a:xfrm>
            <a:off x="8001000" y="0"/>
            <a:ext cx="1143000" cy="685800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8" name="직사각형 267"/>
          <p:cNvSpPr/>
          <p:nvPr/>
        </p:nvSpPr>
        <p:spPr>
          <a:xfrm>
            <a:off x="0" y="6172200"/>
            <a:ext cx="1143000" cy="685800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9" name="직사각형 268"/>
          <p:cNvSpPr/>
          <p:nvPr/>
        </p:nvSpPr>
        <p:spPr>
          <a:xfrm>
            <a:off x="1143000" y="6172200"/>
            <a:ext cx="1143000" cy="685800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0" name="직사각형 269"/>
          <p:cNvSpPr/>
          <p:nvPr/>
        </p:nvSpPr>
        <p:spPr>
          <a:xfrm>
            <a:off x="2286000" y="6172200"/>
            <a:ext cx="1143000" cy="685800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1" name="직사각형 270"/>
          <p:cNvSpPr/>
          <p:nvPr/>
        </p:nvSpPr>
        <p:spPr>
          <a:xfrm>
            <a:off x="3429000" y="6172200"/>
            <a:ext cx="1143000" cy="685800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2" name="직사각형 271"/>
          <p:cNvSpPr/>
          <p:nvPr/>
        </p:nvSpPr>
        <p:spPr>
          <a:xfrm>
            <a:off x="4572000" y="6172200"/>
            <a:ext cx="1143000" cy="685800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3" name="직사각형 272"/>
          <p:cNvSpPr/>
          <p:nvPr/>
        </p:nvSpPr>
        <p:spPr>
          <a:xfrm>
            <a:off x="5715000" y="6172200"/>
            <a:ext cx="1143000" cy="685800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4" name="직사각형 273"/>
          <p:cNvSpPr/>
          <p:nvPr/>
        </p:nvSpPr>
        <p:spPr>
          <a:xfrm>
            <a:off x="6858000" y="6172200"/>
            <a:ext cx="1143000" cy="685800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5" name="직사각형 274"/>
          <p:cNvSpPr/>
          <p:nvPr/>
        </p:nvSpPr>
        <p:spPr>
          <a:xfrm>
            <a:off x="8001000" y="6172200"/>
            <a:ext cx="1143000" cy="685800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" dur="500"/>
                                        <p:tgtEl>
                                          <p:spTgt spid="2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0" dur="500"/>
                                        <p:tgtEl>
                                          <p:spTgt spid="2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5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5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5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6" dur="500"/>
                                        <p:tgtEl>
                                          <p:spTgt spid="2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5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0" dur="500"/>
                                        <p:tgtEl>
                                          <p:spTgt spid="2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5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4" dur="500"/>
                                        <p:tgtEl>
                                          <p:spTgt spid="2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5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8" dur="500"/>
                                        <p:tgtEl>
                                          <p:spTgt spid="2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5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5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6" dur="500"/>
                                        <p:tgtEl>
                                          <p:spTgt spid="2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5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50" dur="500"/>
                                        <p:tgtEl>
                                          <p:spTgt spid="2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5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54" dur="500"/>
                                        <p:tgtEl>
                                          <p:spTgt spid="2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500"/>
                            </p:stCondLst>
                            <p:childTnLst>
                              <p:par>
                                <p:cTn id="57" presetID="5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58" dur="500"/>
                                        <p:tgtEl>
                                          <p:spTgt spid="2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000"/>
                            </p:stCondLst>
                            <p:childTnLst>
                              <p:par>
                                <p:cTn id="61" presetID="5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2" dur="500"/>
                                        <p:tgtEl>
                                          <p:spTgt spid="2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7500"/>
                            </p:stCondLst>
                            <p:childTnLst>
                              <p:par>
                                <p:cTn id="65" presetID="5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6" dur="500"/>
                                        <p:tgtEl>
                                          <p:spTgt spid="2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8000"/>
                            </p:stCondLst>
                            <p:childTnLst>
                              <p:par>
                                <p:cTn id="69" presetID="5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7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8500"/>
                            </p:stCondLst>
                            <p:childTnLst>
                              <p:par>
                                <p:cTn id="73" presetID="5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74" dur="500"/>
                                        <p:tgtEl>
                                          <p:spTgt spid="2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9000"/>
                            </p:stCondLst>
                            <p:childTnLst>
                              <p:par>
                                <p:cTn id="77" presetID="5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78" dur="500"/>
                                        <p:tgtEl>
                                          <p:spTgt spid="2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9500"/>
                            </p:stCondLst>
                            <p:childTnLst>
                              <p:par>
                                <p:cTn id="81" presetID="5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82" dur="500"/>
                                        <p:tgtEl>
                                          <p:spTgt spid="2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0000"/>
                            </p:stCondLst>
                            <p:childTnLst>
                              <p:par>
                                <p:cTn id="85" presetID="5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86" dur="500"/>
                                        <p:tgtEl>
                                          <p:spTgt spid="2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0500"/>
                            </p:stCondLst>
                            <p:childTnLst>
                              <p:par>
                                <p:cTn id="89" presetID="5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90" dur="500"/>
                                        <p:tgtEl>
                                          <p:spTgt spid="2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1000"/>
                            </p:stCondLst>
                            <p:childTnLst>
                              <p:par>
                                <p:cTn id="93" presetID="5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94" dur="500"/>
                                        <p:tgtEl>
                                          <p:spTgt spid="2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11500"/>
                            </p:stCondLst>
                            <p:childTnLst>
                              <p:par>
                                <p:cTn id="97" presetID="5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98" dur="500"/>
                                        <p:tgtEl>
                                          <p:spTgt spid="2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12000"/>
                            </p:stCondLst>
                            <p:childTnLst>
                              <p:par>
                                <p:cTn id="101" presetID="5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02" dur="500"/>
                                        <p:tgtEl>
                                          <p:spTgt spid="2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12500"/>
                            </p:stCondLst>
                            <p:childTnLst>
                              <p:par>
                                <p:cTn id="105" presetID="5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06" dur="500"/>
                                        <p:tgtEl>
                                          <p:spTgt spid="2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13000"/>
                            </p:stCondLst>
                            <p:childTnLst>
                              <p:par>
                                <p:cTn id="109" presetID="5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13500"/>
                            </p:stCondLst>
                            <p:childTnLst>
                              <p:par>
                                <p:cTn id="113" presetID="5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14" dur="500"/>
                                        <p:tgtEl>
                                          <p:spTgt spid="2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14000"/>
                            </p:stCondLst>
                            <p:childTnLst>
                              <p:par>
                                <p:cTn id="117" presetID="5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18" dur="500"/>
                                        <p:tgtEl>
                                          <p:spTgt spid="2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14500"/>
                            </p:stCondLst>
                            <p:childTnLst>
                              <p:par>
                                <p:cTn id="121" presetID="5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15000"/>
                            </p:stCondLst>
                            <p:childTnLst>
                              <p:par>
                                <p:cTn id="125" presetID="5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26" dur="500"/>
                                        <p:tgtEl>
                                          <p:spTgt spid="2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15500"/>
                            </p:stCondLst>
                            <p:childTnLst>
                              <p:par>
                                <p:cTn id="129" presetID="5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30" dur="500"/>
                                        <p:tgtEl>
                                          <p:spTgt spid="2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16000"/>
                            </p:stCondLst>
                            <p:childTnLst>
                              <p:par>
                                <p:cTn id="133" presetID="5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34" dur="500"/>
                                        <p:tgtEl>
                                          <p:spTgt spid="2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16500"/>
                            </p:stCondLst>
                            <p:childTnLst>
                              <p:par>
                                <p:cTn id="137" presetID="5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38" dur="500"/>
                                        <p:tgtEl>
                                          <p:spTgt spid="2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17000"/>
                            </p:stCondLst>
                            <p:childTnLst>
                              <p:par>
                                <p:cTn id="141" presetID="5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42" dur="500"/>
                                        <p:tgtEl>
                                          <p:spTgt spid="2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17500"/>
                            </p:stCondLst>
                            <p:childTnLst>
                              <p:par>
                                <p:cTn id="145" presetID="5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46" dur="500"/>
                                        <p:tgtEl>
                                          <p:spTgt spid="2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18000"/>
                            </p:stCondLst>
                            <p:childTnLst>
                              <p:par>
                                <p:cTn id="149" presetID="5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50" dur="500"/>
                                        <p:tgtEl>
                                          <p:spTgt spid="2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>
                            <p:stCondLst>
                              <p:cond delay="18500"/>
                            </p:stCondLst>
                            <p:childTnLst>
                              <p:par>
                                <p:cTn id="153" presetID="5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5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6" fill="hold">
                            <p:stCondLst>
                              <p:cond delay="19000"/>
                            </p:stCondLst>
                            <p:childTnLst>
                              <p:par>
                                <p:cTn id="157" presetID="5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58" dur="500"/>
                                        <p:tgtEl>
                                          <p:spTgt spid="2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>
                            <p:stCondLst>
                              <p:cond delay="19500"/>
                            </p:stCondLst>
                            <p:childTnLst>
                              <p:par>
                                <p:cTn id="161" presetID="5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62" dur="500"/>
                                        <p:tgtEl>
                                          <p:spTgt spid="2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>
                            <p:stCondLst>
                              <p:cond delay="20000"/>
                            </p:stCondLst>
                            <p:childTnLst>
                              <p:par>
                                <p:cTn id="165" presetID="5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66" dur="500"/>
                                        <p:tgtEl>
                                          <p:spTgt spid="2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8" fill="hold">
                            <p:stCondLst>
                              <p:cond delay="20500"/>
                            </p:stCondLst>
                            <p:childTnLst>
                              <p:par>
                                <p:cTn id="169" presetID="5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70" dur="500"/>
                                        <p:tgtEl>
                                          <p:spTgt spid="2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2" fill="hold">
                            <p:stCondLst>
                              <p:cond delay="21000"/>
                            </p:stCondLst>
                            <p:childTnLst>
                              <p:par>
                                <p:cTn id="173" presetID="5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74" dur="500"/>
                                        <p:tgtEl>
                                          <p:spTgt spid="2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6" fill="hold">
                            <p:stCondLst>
                              <p:cond delay="21500"/>
                            </p:stCondLst>
                            <p:childTnLst>
                              <p:par>
                                <p:cTn id="177" presetID="5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78" dur="500"/>
                                        <p:tgtEl>
                                          <p:spTgt spid="2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0" fill="hold">
                            <p:stCondLst>
                              <p:cond delay="22000"/>
                            </p:stCondLst>
                            <p:childTnLst>
                              <p:par>
                                <p:cTn id="181" presetID="5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82" dur="500"/>
                                        <p:tgtEl>
                                          <p:spTgt spid="2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4" fill="hold">
                            <p:stCondLst>
                              <p:cond delay="22500"/>
                            </p:stCondLst>
                            <p:childTnLst>
                              <p:par>
                                <p:cTn id="185" presetID="5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86" dur="500"/>
                                        <p:tgtEl>
                                          <p:spTgt spid="2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8" fill="hold">
                            <p:stCondLst>
                              <p:cond delay="23000"/>
                            </p:stCondLst>
                            <p:childTnLst>
                              <p:par>
                                <p:cTn id="189" presetID="5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90" dur="500"/>
                                        <p:tgtEl>
                                          <p:spTgt spid="2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2" fill="hold">
                            <p:stCondLst>
                              <p:cond delay="23500"/>
                            </p:stCondLst>
                            <p:childTnLst>
                              <p:par>
                                <p:cTn id="193" presetID="5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94" dur="500"/>
                                        <p:tgtEl>
                                          <p:spTgt spid="2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6" fill="hold">
                            <p:stCondLst>
                              <p:cond delay="24000"/>
                            </p:stCondLst>
                            <p:childTnLst>
                              <p:par>
                                <p:cTn id="197" presetID="5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98" dur="500"/>
                                        <p:tgtEl>
                                          <p:spTgt spid="2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0" fill="hold">
                            <p:stCondLst>
                              <p:cond delay="24500"/>
                            </p:stCondLst>
                            <p:childTnLst>
                              <p:par>
                                <p:cTn id="201" presetID="5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02" dur="500"/>
                                        <p:tgtEl>
                                          <p:spTgt spid="2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4" fill="hold">
                            <p:stCondLst>
                              <p:cond delay="25000"/>
                            </p:stCondLst>
                            <p:childTnLst>
                              <p:par>
                                <p:cTn id="205" presetID="5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06" dur="500"/>
                                        <p:tgtEl>
                                          <p:spTgt spid="2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8" fill="hold">
                            <p:stCondLst>
                              <p:cond delay="25500"/>
                            </p:stCondLst>
                            <p:childTnLst>
                              <p:par>
                                <p:cTn id="209" presetID="5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10" dur="500"/>
                                        <p:tgtEl>
                                          <p:spTgt spid="2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2" fill="hold">
                            <p:stCondLst>
                              <p:cond delay="26000"/>
                            </p:stCondLst>
                            <p:childTnLst>
                              <p:par>
                                <p:cTn id="213" presetID="5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14" dur="500"/>
                                        <p:tgtEl>
                                          <p:spTgt spid="2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6" fill="hold">
                            <p:stCondLst>
                              <p:cond delay="26500"/>
                            </p:stCondLst>
                            <p:childTnLst>
                              <p:par>
                                <p:cTn id="217" presetID="5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18" dur="500"/>
                                        <p:tgtEl>
                                          <p:spTgt spid="2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0" fill="hold">
                            <p:stCondLst>
                              <p:cond delay="27000"/>
                            </p:stCondLst>
                            <p:childTnLst>
                              <p:par>
                                <p:cTn id="221" presetID="5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22" dur="500"/>
                                        <p:tgtEl>
                                          <p:spTgt spid="2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4" fill="hold">
                            <p:stCondLst>
                              <p:cond delay="27500"/>
                            </p:stCondLst>
                            <p:childTnLst>
                              <p:par>
                                <p:cTn id="225" presetID="5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26" dur="500"/>
                                        <p:tgtEl>
                                          <p:spTgt spid="2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8" fill="hold">
                            <p:stCondLst>
                              <p:cond delay="28000"/>
                            </p:stCondLst>
                            <p:childTnLst>
                              <p:par>
                                <p:cTn id="229" presetID="5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30" dur="500"/>
                                        <p:tgtEl>
                                          <p:spTgt spid="2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2" fill="hold">
                            <p:stCondLst>
                              <p:cond delay="28500"/>
                            </p:stCondLst>
                            <p:childTnLst>
                              <p:par>
                                <p:cTn id="233" presetID="5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34" dur="500"/>
                                        <p:tgtEl>
                                          <p:spTgt spid="2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6" fill="hold">
                            <p:stCondLst>
                              <p:cond delay="29000"/>
                            </p:stCondLst>
                            <p:childTnLst>
                              <p:par>
                                <p:cTn id="237" presetID="5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38" dur="500"/>
                                        <p:tgtEl>
                                          <p:spTgt spid="2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0" fill="hold">
                            <p:stCondLst>
                              <p:cond delay="29500"/>
                            </p:stCondLst>
                            <p:childTnLst>
                              <p:par>
                                <p:cTn id="241" presetID="5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42" dur="500"/>
                                        <p:tgtEl>
                                          <p:spTgt spid="2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4" fill="hold">
                            <p:stCondLst>
                              <p:cond delay="30000"/>
                            </p:stCondLst>
                            <p:childTnLst>
                              <p:par>
                                <p:cTn id="245" presetID="5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46" dur="500"/>
                                        <p:tgtEl>
                                          <p:spTgt spid="2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8" fill="hold">
                            <p:stCondLst>
                              <p:cond delay="30500"/>
                            </p:stCondLst>
                            <p:childTnLst>
                              <p:par>
                                <p:cTn id="249" presetID="5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50" dur="500"/>
                                        <p:tgtEl>
                                          <p:spTgt spid="2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2" fill="hold">
                            <p:stCondLst>
                              <p:cond delay="31000"/>
                            </p:stCondLst>
                            <p:childTnLst>
                              <p:par>
                                <p:cTn id="253" presetID="5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54" dur="500"/>
                                        <p:tgtEl>
                                          <p:spTgt spid="2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6" fill="hold">
                            <p:stCondLst>
                              <p:cond delay="31500"/>
                            </p:stCondLst>
                            <p:childTnLst>
                              <p:par>
                                <p:cTn id="257" presetID="5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58" dur="500"/>
                                        <p:tgtEl>
                                          <p:spTgt spid="2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0" fill="hold">
                            <p:stCondLst>
                              <p:cond delay="32000"/>
                            </p:stCondLst>
                            <p:childTnLst>
                              <p:par>
                                <p:cTn id="261" presetID="5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62" dur="500"/>
                                        <p:tgtEl>
                                          <p:spTgt spid="2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4" fill="hold">
                            <p:stCondLst>
                              <p:cond delay="32500"/>
                            </p:stCondLst>
                            <p:childTnLst>
                              <p:par>
                                <p:cTn id="265" presetID="5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66" dur="500"/>
                                        <p:tgtEl>
                                          <p:spTgt spid="2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8" fill="hold">
                            <p:stCondLst>
                              <p:cond delay="33000"/>
                            </p:stCondLst>
                            <p:childTnLst>
                              <p:par>
                                <p:cTn id="269" presetID="5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70" dur="500"/>
                                        <p:tgtEl>
                                          <p:spTgt spid="2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2" fill="hold">
                            <p:stCondLst>
                              <p:cond delay="33500"/>
                            </p:stCondLst>
                            <p:childTnLst>
                              <p:par>
                                <p:cTn id="273" presetID="5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74" dur="500"/>
                                        <p:tgtEl>
                                          <p:spTgt spid="2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6" fill="hold">
                            <p:stCondLst>
                              <p:cond delay="34000"/>
                            </p:stCondLst>
                            <p:childTnLst>
                              <p:par>
                                <p:cTn id="277" presetID="5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78" dur="500"/>
                                        <p:tgtEl>
                                          <p:spTgt spid="2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0" fill="hold">
                            <p:stCondLst>
                              <p:cond delay="34500"/>
                            </p:stCondLst>
                            <p:childTnLst>
                              <p:par>
                                <p:cTn id="281" presetID="5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82" dur="500"/>
                                        <p:tgtEl>
                                          <p:spTgt spid="2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4" fill="hold">
                            <p:stCondLst>
                              <p:cond delay="35000"/>
                            </p:stCondLst>
                            <p:childTnLst>
                              <p:par>
                                <p:cTn id="285" presetID="5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86" dur="500"/>
                                        <p:tgtEl>
                                          <p:spTgt spid="2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8" fill="hold">
                            <p:stCondLst>
                              <p:cond delay="35500"/>
                            </p:stCondLst>
                            <p:childTnLst>
                              <p:par>
                                <p:cTn id="289" presetID="5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90" dur="500"/>
                                        <p:tgtEl>
                                          <p:spTgt spid="2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2" fill="hold">
                            <p:stCondLst>
                              <p:cond delay="36000"/>
                            </p:stCondLst>
                            <p:childTnLst>
                              <p:par>
                                <p:cTn id="293" presetID="5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94" dur="500"/>
                                        <p:tgtEl>
                                          <p:spTgt spid="2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6" fill="hold">
                            <p:stCondLst>
                              <p:cond delay="36500"/>
                            </p:stCondLst>
                            <p:childTnLst>
                              <p:par>
                                <p:cTn id="297" presetID="5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98" dur="500"/>
                                        <p:tgtEl>
                                          <p:spTgt spid="2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0" fill="hold">
                            <p:stCondLst>
                              <p:cond delay="37000"/>
                            </p:stCondLst>
                            <p:childTnLst>
                              <p:par>
                                <p:cTn id="301" presetID="5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02" dur="500"/>
                                        <p:tgtEl>
                                          <p:spTgt spid="2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4" fill="hold">
                            <p:stCondLst>
                              <p:cond delay="37500"/>
                            </p:stCondLst>
                            <p:childTnLst>
                              <p:par>
                                <p:cTn id="305" presetID="5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06" dur="500"/>
                                        <p:tgtEl>
                                          <p:spTgt spid="2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8" fill="hold">
                            <p:stCondLst>
                              <p:cond delay="38000"/>
                            </p:stCondLst>
                            <p:childTnLst>
                              <p:par>
                                <p:cTn id="309" presetID="5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10" dur="500"/>
                                        <p:tgtEl>
                                          <p:spTgt spid="2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2" fill="hold">
                            <p:stCondLst>
                              <p:cond delay="38500"/>
                            </p:stCondLst>
                            <p:childTnLst>
                              <p:par>
                                <p:cTn id="313" presetID="5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14" dur="500"/>
                                        <p:tgtEl>
                                          <p:spTgt spid="2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6" fill="hold">
                            <p:stCondLst>
                              <p:cond delay="39000"/>
                            </p:stCondLst>
                            <p:childTnLst>
                              <p:par>
                                <p:cTn id="317" presetID="5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18" dur="500"/>
                                        <p:tgtEl>
                                          <p:spTgt spid="2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0" fill="hold">
                            <p:stCondLst>
                              <p:cond delay="39500"/>
                            </p:stCondLst>
                            <p:childTnLst>
                              <p:par>
                                <p:cTn id="321" presetID="5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22" dur="500"/>
                                        <p:tgtEl>
                                          <p:spTgt spid="2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4" fill="hold">
                      <p:stCondLst>
                        <p:cond delay="indefinite"/>
                      </p:stCondLst>
                      <p:childTnLst>
                        <p:par>
                          <p:cTn id="325" fill="hold">
                            <p:stCondLst>
                              <p:cond delay="0"/>
                            </p:stCondLst>
                            <p:childTnLst>
                              <p:par>
                                <p:cTn id="32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 animBg="1"/>
      <p:bldP spid="5" grpId="1" animBg="1"/>
      <p:bldP spid="6" grpId="0" animBg="1"/>
      <p:bldP spid="6" grpId="1" animBg="1"/>
      <p:bldP spid="7" grpId="0" animBg="1"/>
      <p:bldP spid="7" grpId="1" animBg="1"/>
      <p:bldP spid="8" grpId="0" animBg="1"/>
      <p:bldP spid="8" grpId="1" animBg="1"/>
      <p:bldP spid="9" grpId="0" animBg="1"/>
      <p:bldP spid="9" grpId="1" animBg="1"/>
      <p:bldP spid="10" grpId="0" animBg="1"/>
      <p:bldP spid="10" grpId="1" animBg="1"/>
      <p:bldP spid="11" grpId="0" animBg="1"/>
      <p:bldP spid="11" grpId="1" animBg="1"/>
      <p:bldP spid="204" grpId="0" animBg="1"/>
      <p:bldP spid="204" grpId="1" animBg="1"/>
      <p:bldP spid="205" grpId="0" animBg="1"/>
      <p:bldP spid="205" grpId="1" animBg="1"/>
      <p:bldP spid="206" grpId="0" animBg="1"/>
      <p:bldP spid="206" grpId="1" animBg="1"/>
      <p:bldP spid="207" grpId="0" animBg="1"/>
      <p:bldP spid="207" grpId="1" animBg="1"/>
      <p:bldP spid="208" grpId="0" animBg="1"/>
      <p:bldP spid="208" grpId="1" animBg="1"/>
      <p:bldP spid="209" grpId="0" animBg="1"/>
      <p:bldP spid="209" grpId="1" animBg="1"/>
      <p:bldP spid="210" grpId="0" animBg="1"/>
      <p:bldP spid="210" grpId="1" animBg="1"/>
      <p:bldP spid="211" grpId="0" animBg="1"/>
      <p:bldP spid="211" grpId="1" animBg="1"/>
      <p:bldP spid="212" grpId="0" animBg="1"/>
      <p:bldP spid="212" grpId="1" animBg="1"/>
      <p:bldP spid="213" grpId="0" animBg="1"/>
      <p:bldP spid="213" grpId="1" animBg="1"/>
      <p:bldP spid="214" grpId="0" animBg="1"/>
      <p:bldP spid="214" grpId="1" animBg="1"/>
      <p:bldP spid="215" grpId="0" animBg="1"/>
      <p:bldP spid="215" grpId="1" animBg="1"/>
      <p:bldP spid="216" grpId="0" animBg="1"/>
      <p:bldP spid="216" grpId="1" animBg="1"/>
      <p:bldP spid="217" grpId="0" animBg="1"/>
      <p:bldP spid="217" grpId="1" animBg="1"/>
      <p:bldP spid="218" grpId="0" animBg="1"/>
      <p:bldP spid="218" grpId="1" animBg="1"/>
      <p:bldP spid="219" grpId="0" animBg="1"/>
      <p:bldP spid="219" grpId="1" animBg="1"/>
      <p:bldP spid="220" grpId="0" animBg="1"/>
      <p:bldP spid="220" grpId="1" animBg="1"/>
      <p:bldP spid="221" grpId="0" animBg="1"/>
      <p:bldP spid="221" grpId="1" animBg="1"/>
      <p:bldP spid="222" grpId="0" animBg="1"/>
      <p:bldP spid="222" grpId="1" animBg="1"/>
      <p:bldP spid="223" grpId="0" animBg="1"/>
      <p:bldP spid="223" grpId="1" animBg="1"/>
      <p:bldP spid="224" grpId="0" animBg="1"/>
      <p:bldP spid="224" grpId="1" animBg="1"/>
      <p:bldP spid="225" grpId="0" animBg="1"/>
      <p:bldP spid="225" grpId="1" animBg="1"/>
      <p:bldP spid="226" grpId="0" animBg="1"/>
      <p:bldP spid="226" grpId="1" animBg="1"/>
      <p:bldP spid="227" grpId="0" animBg="1"/>
      <p:bldP spid="227" grpId="1" animBg="1"/>
      <p:bldP spid="228" grpId="0" animBg="1"/>
      <p:bldP spid="228" grpId="1" animBg="1"/>
      <p:bldP spid="229" grpId="0" animBg="1"/>
      <p:bldP spid="229" grpId="1" animBg="1"/>
      <p:bldP spid="230" grpId="0" animBg="1"/>
      <p:bldP spid="230" grpId="1" animBg="1"/>
      <p:bldP spid="231" grpId="0" animBg="1"/>
      <p:bldP spid="231" grpId="1" animBg="1"/>
      <p:bldP spid="232" grpId="0" animBg="1"/>
      <p:bldP spid="232" grpId="1" animBg="1"/>
      <p:bldP spid="233" grpId="0" animBg="1"/>
      <p:bldP spid="233" grpId="1" animBg="1"/>
      <p:bldP spid="234" grpId="0" animBg="1"/>
      <p:bldP spid="234" grpId="1" animBg="1"/>
      <p:bldP spid="235" grpId="0" animBg="1"/>
      <p:bldP spid="235" grpId="1" animBg="1"/>
      <p:bldP spid="236" grpId="0" animBg="1"/>
      <p:bldP spid="236" grpId="1" animBg="1"/>
      <p:bldP spid="237" grpId="0" animBg="1"/>
      <p:bldP spid="237" grpId="1" animBg="1"/>
      <p:bldP spid="238" grpId="0" animBg="1"/>
      <p:bldP spid="238" grpId="1" animBg="1"/>
      <p:bldP spid="239" grpId="0" animBg="1"/>
      <p:bldP spid="239" grpId="1" animBg="1"/>
      <p:bldP spid="240" grpId="0" animBg="1"/>
      <p:bldP spid="240" grpId="1" animBg="1"/>
      <p:bldP spid="241" grpId="0" animBg="1"/>
      <p:bldP spid="241" grpId="1" animBg="1"/>
      <p:bldP spid="242" grpId="0" animBg="1"/>
      <p:bldP spid="242" grpId="1" animBg="1"/>
      <p:bldP spid="243" grpId="0" animBg="1"/>
      <p:bldP spid="243" grpId="1" animBg="1"/>
      <p:bldP spid="244" grpId="0" animBg="1"/>
      <p:bldP spid="244" grpId="1" animBg="1"/>
      <p:bldP spid="245" grpId="0" animBg="1"/>
      <p:bldP spid="245" grpId="1" animBg="1"/>
      <p:bldP spid="246" grpId="0" animBg="1"/>
      <p:bldP spid="246" grpId="1" animBg="1"/>
      <p:bldP spid="247" grpId="0" animBg="1"/>
      <p:bldP spid="247" grpId="1" animBg="1"/>
      <p:bldP spid="248" grpId="0" animBg="1"/>
      <p:bldP spid="248" grpId="1" animBg="1"/>
      <p:bldP spid="249" grpId="0" animBg="1"/>
      <p:bldP spid="249" grpId="1" animBg="1"/>
      <p:bldP spid="250" grpId="0" animBg="1"/>
      <p:bldP spid="250" grpId="1" animBg="1"/>
      <p:bldP spid="251" grpId="0" animBg="1"/>
      <p:bldP spid="251" grpId="1" animBg="1"/>
      <p:bldP spid="252" grpId="0" animBg="1"/>
      <p:bldP spid="252" grpId="1" animBg="1"/>
      <p:bldP spid="253" grpId="0" animBg="1"/>
      <p:bldP spid="253" grpId="1" animBg="1"/>
      <p:bldP spid="254" grpId="0" animBg="1"/>
      <p:bldP spid="254" grpId="1" animBg="1"/>
      <p:bldP spid="255" grpId="0" animBg="1"/>
      <p:bldP spid="255" grpId="1" animBg="1"/>
      <p:bldP spid="256" grpId="0" animBg="1"/>
      <p:bldP spid="256" grpId="1" animBg="1"/>
      <p:bldP spid="257" grpId="0" animBg="1"/>
      <p:bldP spid="257" grpId="1" animBg="1"/>
      <p:bldP spid="258" grpId="0" animBg="1"/>
      <p:bldP spid="258" grpId="1" animBg="1"/>
      <p:bldP spid="259" grpId="0" animBg="1"/>
      <p:bldP spid="259" grpId="1" animBg="1"/>
      <p:bldP spid="260" grpId="0" animBg="1"/>
      <p:bldP spid="260" grpId="1" animBg="1"/>
      <p:bldP spid="261" grpId="0" animBg="1"/>
      <p:bldP spid="261" grpId="1" animBg="1"/>
      <p:bldP spid="262" grpId="0" animBg="1"/>
      <p:bldP spid="262" grpId="1" animBg="1"/>
      <p:bldP spid="263" grpId="0" animBg="1"/>
      <p:bldP spid="263" grpId="1" animBg="1"/>
      <p:bldP spid="264" grpId="0" animBg="1"/>
      <p:bldP spid="264" grpId="1" animBg="1"/>
      <p:bldP spid="265" grpId="0" animBg="1"/>
      <p:bldP spid="265" grpId="1" animBg="1"/>
      <p:bldP spid="266" grpId="0" animBg="1"/>
      <p:bldP spid="266" grpId="1" animBg="1"/>
      <p:bldP spid="267" grpId="0" animBg="1"/>
      <p:bldP spid="267" grpId="1" animBg="1"/>
      <p:bldP spid="268" grpId="0" animBg="1"/>
      <p:bldP spid="268" grpId="1" animBg="1"/>
      <p:bldP spid="269" grpId="0" animBg="1"/>
      <p:bldP spid="269" grpId="1" animBg="1"/>
      <p:bldP spid="270" grpId="0" animBg="1"/>
      <p:bldP spid="270" grpId="1" animBg="1"/>
      <p:bldP spid="271" grpId="0" animBg="1"/>
      <p:bldP spid="271" grpId="1" animBg="1"/>
      <p:bldP spid="272" grpId="0" animBg="1"/>
      <p:bldP spid="272" grpId="1" animBg="1"/>
      <p:bldP spid="273" grpId="0" animBg="1"/>
      <p:bldP spid="273" grpId="1" animBg="1"/>
      <p:bldP spid="274" grpId="0" animBg="1"/>
      <p:bldP spid="274" grpId="1" animBg="1"/>
      <p:bldP spid="275" grpId="0" animBg="1"/>
      <p:bldP spid="275" grpId="1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>
                <a:lumMod val="0"/>
                <a:lumOff val="100000"/>
              </a:schemeClr>
            </a:gs>
            <a:gs pos="35000">
              <a:schemeClr val="accent2">
                <a:lumMod val="0"/>
                <a:lumOff val="100000"/>
              </a:schemeClr>
            </a:gs>
            <a:gs pos="100000">
              <a:schemeClr val="accent2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NC State University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1516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직사각형 3"/>
          <p:cNvSpPr/>
          <p:nvPr/>
        </p:nvSpPr>
        <p:spPr>
          <a:xfrm>
            <a:off x="0" y="5486400"/>
            <a:ext cx="1143000" cy="685800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직사각형 4"/>
          <p:cNvSpPr/>
          <p:nvPr/>
        </p:nvSpPr>
        <p:spPr>
          <a:xfrm>
            <a:off x="1143000" y="5486400"/>
            <a:ext cx="1143000" cy="685800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직사각형 5"/>
          <p:cNvSpPr/>
          <p:nvPr/>
        </p:nvSpPr>
        <p:spPr>
          <a:xfrm>
            <a:off x="2286000" y="5486400"/>
            <a:ext cx="1143000" cy="685800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직사각형 6"/>
          <p:cNvSpPr/>
          <p:nvPr/>
        </p:nvSpPr>
        <p:spPr>
          <a:xfrm>
            <a:off x="3429000" y="5486400"/>
            <a:ext cx="1143000" cy="685800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직사각형 7"/>
          <p:cNvSpPr/>
          <p:nvPr/>
        </p:nvSpPr>
        <p:spPr>
          <a:xfrm>
            <a:off x="4572000" y="5486400"/>
            <a:ext cx="1143000" cy="685800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직사각형 8"/>
          <p:cNvSpPr/>
          <p:nvPr/>
        </p:nvSpPr>
        <p:spPr>
          <a:xfrm>
            <a:off x="5715000" y="5486400"/>
            <a:ext cx="1143000" cy="685800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직사각형 9"/>
          <p:cNvSpPr/>
          <p:nvPr/>
        </p:nvSpPr>
        <p:spPr>
          <a:xfrm>
            <a:off x="6858000" y="5486400"/>
            <a:ext cx="1143000" cy="685800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직사각형 10"/>
          <p:cNvSpPr/>
          <p:nvPr/>
        </p:nvSpPr>
        <p:spPr>
          <a:xfrm>
            <a:off x="8001000" y="5486400"/>
            <a:ext cx="1143000" cy="685800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4" name="직사각형 203"/>
          <p:cNvSpPr/>
          <p:nvPr/>
        </p:nvSpPr>
        <p:spPr>
          <a:xfrm>
            <a:off x="0" y="685800"/>
            <a:ext cx="1143000" cy="685800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" name="직사각형 204"/>
          <p:cNvSpPr/>
          <p:nvPr/>
        </p:nvSpPr>
        <p:spPr>
          <a:xfrm>
            <a:off x="1143000" y="685800"/>
            <a:ext cx="1143000" cy="685800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" name="직사각형 205"/>
          <p:cNvSpPr/>
          <p:nvPr/>
        </p:nvSpPr>
        <p:spPr>
          <a:xfrm>
            <a:off x="2286000" y="685800"/>
            <a:ext cx="1143000" cy="685800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7" name="직사각형 206"/>
          <p:cNvSpPr/>
          <p:nvPr/>
        </p:nvSpPr>
        <p:spPr>
          <a:xfrm>
            <a:off x="3429000" y="685800"/>
            <a:ext cx="1143000" cy="685800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8" name="직사각형 207"/>
          <p:cNvSpPr/>
          <p:nvPr/>
        </p:nvSpPr>
        <p:spPr>
          <a:xfrm>
            <a:off x="4572000" y="685800"/>
            <a:ext cx="1143000" cy="685800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9" name="직사각형 208"/>
          <p:cNvSpPr/>
          <p:nvPr/>
        </p:nvSpPr>
        <p:spPr>
          <a:xfrm>
            <a:off x="5715000" y="685800"/>
            <a:ext cx="1143000" cy="685800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0" name="직사각형 209"/>
          <p:cNvSpPr/>
          <p:nvPr/>
        </p:nvSpPr>
        <p:spPr>
          <a:xfrm>
            <a:off x="6858000" y="685800"/>
            <a:ext cx="1143000" cy="685800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1" name="직사각형 210"/>
          <p:cNvSpPr/>
          <p:nvPr/>
        </p:nvSpPr>
        <p:spPr>
          <a:xfrm>
            <a:off x="8001000" y="685800"/>
            <a:ext cx="1143000" cy="685800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2" name="직사각형 211"/>
          <p:cNvSpPr/>
          <p:nvPr/>
        </p:nvSpPr>
        <p:spPr>
          <a:xfrm>
            <a:off x="0" y="2743200"/>
            <a:ext cx="1143000" cy="685800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3" name="직사각형 212"/>
          <p:cNvSpPr/>
          <p:nvPr/>
        </p:nvSpPr>
        <p:spPr>
          <a:xfrm>
            <a:off x="1143000" y="2743200"/>
            <a:ext cx="1143000" cy="685800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4" name="직사각형 213"/>
          <p:cNvSpPr/>
          <p:nvPr/>
        </p:nvSpPr>
        <p:spPr>
          <a:xfrm>
            <a:off x="2286000" y="2743200"/>
            <a:ext cx="1143000" cy="685800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5" name="직사각형 214"/>
          <p:cNvSpPr/>
          <p:nvPr/>
        </p:nvSpPr>
        <p:spPr>
          <a:xfrm>
            <a:off x="3429000" y="2743200"/>
            <a:ext cx="1143000" cy="685800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6" name="직사각형 215"/>
          <p:cNvSpPr/>
          <p:nvPr/>
        </p:nvSpPr>
        <p:spPr>
          <a:xfrm>
            <a:off x="4572000" y="2743200"/>
            <a:ext cx="1143000" cy="685800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7" name="직사각형 216"/>
          <p:cNvSpPr/>
          <p:nvPr/>
        </p:nvSpPr>
        <p:spPr>
          <a:xfrm>
            <a:off x="5715000" y="2743200"/>
            <a:ext cx="1143000" cy="685800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8" name="직사각형 217"/>
          <p:cNvSpPr/>
          <p:nvPr/>
        </p:nvSpPr>
        <p:spPr>
          <a:xfrm>
            <a:off x="6858000" y="2743200"/>
            <a:ext cx="1143000" cy="685800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9" name="직사각형 218"/>
          <p:cNvSpPr/>
          <p:nvPr/>
        </p:nvSpPr>
        <p:spPr>
          <a:xfrm>
            <a:off x="8001000" y="2743200"/>
            <a:ext cx="1143000" cy="685800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0" name="직사각형 219"/>
          <p:cNvSpPr/>
          <p:nvPr/>
        </p:nvSpPr>
        <p:spPr>
          <a:xfrm>
            <a:off x="0" y="2057400"/>
            <a:ext cx="1143000" cy="685800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1" name="직사각형 220"/>
          <p:cNvSpPr/>
          <p:nvPr/>
        </p:nvSpPr>
        <p:spPr>
          <a:xfrm>
            <a:off x="1143000" y="2057400"/>
            <a:ext cx="1143000" cy="685800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2" name="직사각형 221"/>
          <p:cNvSpPr/>
          <p:nvPr/>
        </p:nvSpPr>
        <p:spPr>
          <a:xfrm>
            <a:off x="2286000" y="2057400"/>
            <a:ext cx="1143000" cy="685800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3" name="직사각형 222"/>
          <p:cNvSpPr/>
          <p:nvPr/>
        </p:nvSpPr>
        <p:spPr>
          <a:xfrm>
            <a:off x="3429000" y="2057400"/>
            <a:ext cx="1143000" cy="685800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4" name="직사각형 223"/>
          <p:cNvSpPr/>
          <p:nvPr/>
        </p:nvSpPr>
        <p:spPr>
          <a:xfrm>
            <a:off x="4572000" y="2057400"/>
            <a:ext cx="1143000" cy="685800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5" name="직사각형 224"/>
          <p:cNvSpPr/>
          <p:nvPr/>
        </p:nvSpPr>
        <p:spPr>
          <a:xfrm>
            <a:off x="5715000" y="2057400"/>
            <a:ext cx="1143000" cy="685800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6" name="직사각형 225"/>
          <p:cNvSpPr/>
          <p:nvPr/>
        </p:nvSpPr>
        <p:spPr>
          <a:xfrm>
            <a:off x="6858000" y="2057400"/>
            <a:ext cx="1143000" cy="685800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7" name="직사각형 226"/>
          <p:cNvSpPr/>
          <p:nvPr/>
        </p:nvSpPr>
        <p:spPr>
          <a:xfrm>
            <a:off x="8001000" y="2057400"/>
            <a:ext cx="1143000" cy="685800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8" name="직사각형 227"/>
          <p:cNvSpPr/>
          <p:nvPr/>
        </p:nvSpPr>
        <p:spPr>
          <a:xfrm>
            <a:off x="0" y="1371600"/>
            <a:ext cx="1143000" cy="685800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9" name="직사각형 228"/>
          <p:cNvSpPr/>
          <p:nvPr/>
        </p:nvSpPr>
        <p:spPr>
          <a:xfrm>
            <a:off x="1143000" y="1371600"/>
            <a:ext cx="1143000" cy="685800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0" name="직사각형 229"/>
          <p:cNvSpPr/>
          <p:nvPr/>
        </p:nvSpPr>
        <p:spPr>
          <a:xfrm>
            <a:off x="2286000" y="1371600"/>
            <a:ext cx="1143000" cy="685800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1" name="직사각형 230"/>
          <p:cNvSpPr/>
          <p:nvPr/>
        </p:nvSpPr>
        <p:spPr>
          <a:xfrm>
            <a:off x="3429000" y="1371600"/>
            <a:ext cx="1143000" cy="685800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2" name="직사각형 231"/>
          <p:cNvSpPr/>
          <p:nvPr/>
        </p:nvSpPr>
        <p:spPr>
          <a:xfrm>
            <a:off x="4572000" y="1371600"/>
            <a:ext cx="1143000" cy="685800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3" name="직사각형 232"/>
          <p:cNvSpPr/>
          <p:nvPr/>
        </p:nvSpPr>
        <p:spPr>
          <a:xfrm>
            <a:off x="5715000" y="1371600"/>
            <a:ext cx="1143000" cy="685800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4" name="직사각형 233"/>
          <p:cNvSpPr/>
          <p:nvPr/>
        </p:nvSpPr>
        <p:spPr>
          <a:xfrm>
            <a:off x="6858000" y="1371600"/>
            <a:ext cx="1143000" cy="685800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" name="직사각형 234"/>
          <p:cNvSpPr/>
          <p:nvPr/>
        </p:nvSpPr>
        <p:spPr>
          <a:xfrm>
            <a:off x="8001000" y="1371600"/>
            <a:ext cx="1143000" cy="685800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6" name="직사각형 235"/>
          <p:cNvSpPr/>
          <p:nvPr/>
        </p:nvSpPr>
        <p:spPr>
          <a:xfrm>
            <a:off x="0" y="3429000"/>
            <a:ext cx="1143000" cy="685800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7" name="직사각형 236"/>
          <p:cNvSpPr/>
          <p:nvPr/>
        </p:nvSpPr>
        <p:spPr>
          <a:xfrm>
            <a:off x="1143000" y="3429000"/>
            <a:ext cx="1143000" cy="685800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8" name="직사각형 237"/>
          <p:cNvSpPr/>
          <p:nvPr/>
        </p:nvSpPr>
        <p:spPr>
          <a:xfrm>
            <a:off x="2286000" y="3429000"/>
            <a:ext cx="1143000" cy="685800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9" name="직사각형 238"/>
          <p:cNvSpPr/>
          <p:nvPr/>
        </p:nvSpPr>
        <p:spPr>
          <a:xfrm>
            <a:off x="3429000" y="3429000"/>
            <a:ext cx="1143000" cy="685800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0" name="직사각형 239"/>
          <p:cNvSpPr/>
          <p:nvPr/>
        </p:nvSpPr>
        <p:spPr>
          <a:xfrm>
            <a:off x="4572000" y="3429000"/>
            <a:ext cx="1143000" cy="685800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1" name="직사각형 240"/>
          <p:cNvSpPr/>
          <p:nvPr/>
        </p:nvSpPr>
        <p:spPr>
          <a:xfrm>
            <a:off x="5715000" y="3429000"/>
            <a:ext cx="1143000" cy="685800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2" name="직사각형 241"/>
          <p:cNvSpPr/>
          <p:nvPr/>
        </p:nvSpPr>
        <p:spPr>
          <a:xfrm>
            <a:off x="6858000" y="3429000"/>
            <a:ext cx="1143000" cy="685800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3" name="직사각형 242"/>
          <p:cNvSpPr/>
          <p:nvPr/>
        </p:nvSpPr>
        <p:spPr>
          <a:xfrm>
            <a:off x="8001000" y="3429000"/>
            <a:ext cx="1143000" cy="685800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4" name="직사각형 243"/>
          <p:cNvSpPr/>
          <p:nvPr/>
        </p:nvSpPr>
        <p:spPr>
          <a:xfrm>
            <a:off x="0" y="4114800"/>
            <a:ext cx="1143000" cy="685800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5" name="직사각형 244"/>
          <p:cNvSpPr/>
          <p:nvPr/>
        </p:nvSpPr>
        <p:spPr>
          <a:xfrm>
            <a:off x="1143000" y="4114800"/>
            <a:ext cx="1143000" cy="685800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6" name="직사각형 245"/>
          <p:cNvSpPr/>
          <p:nvPr/>
        </p:nvSpPr>
        <p:spPr>
          <a:xfrm>
            <a:off x="2286000" y="4114800"/>
            <a:ext cx="1143000" cy="685800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7" name="직사각형 246"/>
          <p:cNvSpPr/>
          <p:nvPr/>
        </p:nvSpPr>
        <p:spPr>
          <a:xfrm>
            <a:off x="3429000" y="4114800"/>
            <a:ext cx="1143000" cy="685800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8" name="직사각형 247"/>
          <p:cNvSpPr/>
          <p:nvPr/>
        </p:nvSpPr>
        <p:spPr>
          <a:xfrm>
            <a:off x="4572000" y="4114800"/>
            <a:ext cx="1143000" cy="685800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9" name="직사각형 248"/>
          <p:cNvSpPr/>
          <p:nvPr/>
        </p:nvSpPr>
        <p:spPr>
          <a:xfrm>
            <a:off x="5715000" y="4114800"/>
            <a:ext cx="1143000" cy="685800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0" name="직사각형 249"/>
          <p:cNvSpPr/>
          <p:nvPr/>
        </p:nvSpPr>
        <p:spPr>
          <a:xfrm>
            <a:off x="6858000" y="4114800"/>
            <a:ext cx="1143000" cy="685800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1" name="직사각형 250"/>
          <p:cNvSpPr/>
          <p:nvPr/>
        </p:nvSpPr>
        <p:spPr>
          <a:xfrm>
            <a:off x="8001000" y="4114800"/>
            <a:ext cx="1143000" cy="685800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2" name="직사각형 251"/>
          <p:cNvSpPr/>
          <p:nvPr/>
        </p:nvSpPr>
        <p:spPr>
          <a:xfrm>
            <a:off x="0" y="4800600"/>
            <a:ext cx="1143000" cy="685800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3" name="직사각형 252"/>
          <p:cNvSpPr/>
          <p:nvPr/>
        </p:nvSpPr>
        <p:spPr>
          <a:xfrm>
            <a:off x="1143000" y="4800600"/>
            <a:ext cx="1143000" cy="685800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4" name="직사각형 253"/>
          <p:cNvSpPr/>
          <p:nvPr/>
        </p:nvSpPr>
        <p:spPr>
          <a:xfrm>
            <a:off x="2286000" y="4800600"/>
            <a:ext cx="1143000" cy="685800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5" name="직사각형 254"/>
          <p:cNvSpPr/>
          <p:nvPr/>
        </p:nvSpPr>
        <p:spPr>
          <a:xfrm>
            <a:off x="3429000" y="4800600"/>
            <a:ext cx="1143000" cy="685800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6" name="직사각형 255"/>
          <p:cNvSpPr/>
          <p:nvPr/>
        </p:nvSpPr>
        <p:spPr>
          <a:xfrm>
            <a:off x="4572000" y="4800600"/>
            <a:ext cx="1143000" cy="685800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7" name="직사각형 256"/>
          <p:cNvSpPr/>
          <p:nvPr/>
        </p:nvSpPr>
        <p:spPr>
          <a:xfrm>
            <a:off x="5715000" y="4800600"/>
            <a:ext cx="1143000" cy="685800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8" name="직사각형 257"/>
          <p:cNvSpPr/>
          <p:nvPr/>
        </p:nvSpPr>
        <p:spPr>
          <a:xfrm>
            <a:off x="6858000" y="4800600"/>
            <a:ext cx="1143000" cy="685800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9" name="직사각형 258"/>
          <p:cNvSpPr/>
          <p:nvPr/>
        </p:nvSpPr>
        <p:spPr>
          <a:xfrm>
            <a:off x="8001000" y="4800600"/>
            <a:ext cx="1143000" cy="685800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0" name="직사각형 259"/>
          <p:cNvSpPr/>
          <p:nvPr/>
        </p:nvSpPr>
        <p:spPr>
          <a:xfrm>
            <a:off x="0" y="0"/>
            <a:ext cx="1143000" cy="685800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1" name="직사각형 260"/>
          <p:cNvSpPr/>
          <p:nvPr/>
        </p:nvSpPr>
        <p:spPr>
          <a:xfrm>
            <a:off x="1143000" y="0"/>
            <a:ext cx="1143000" cy="685800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2" name="직사각형 261"/>
          <p:cNvSpPr/>
          <p:nvPr/>
        </p:nvSpPr>
        <p:spPr>
          <a:xfrm>
            <a:off x="2286000" y="0"/>
            <a:ext cx="1143000" cy="685800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3" name="직사각형 262"/>
          <p:cNvSpPr/>
          <p:nvPr/>
        </p:nvSpPr>
        <p:spPr>
          <a:xfrm>
            <a:off x="3429000" y="0"/>
            <a:ext cx="1143000" cy="685800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4" name="직사각형 263"/>
          <p:cNvSpPr/>
          <p:nvPr/>
        </p:nvSpPr>
        <p:spPr>
          <a:xfrm>
            <a:off x="4572000" y="0"/>
            <a:ext cx="1143000" cy="685800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5" name="직사각형 264"/>
          <p:cNvSpPr/>
          <p:nvPr/>
        </p:nvSpPr>
        <p:spPr>
          <a:xfrm>
            <a:off x="5715000" y="0"/>
            <a:ext cx="1143000" cy="685800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6" name="직사각형 265"/>
          <p:cNvSpPr/>
          <p:nvPr/>
        </p:nvSpPr>
        <p:spPr>
          <a:xfrm>
            <a:off x="6858000" y="0"/>
            <a:ext cx="1143000" cy="685800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7" name="직사각형 266"/>
          <p:cNvSpPr/>
          <p:nvPr/>
        </p:nvSpPr>
        <p:spPr>
          <a:xfrm>
            <a:off x="8001000" y="0"/>
            <a:ext cx="1143000" cy="685800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8" name="직사각형 267"/>
          <p:cNvSpPr/>
          <p:nvPr/>
        </p:nvSpPr>
        <p:spPr>
          <a:xfrm>
            <a:off x="0" y="6172200"/>
            <a:ext cx="1143000" cy="685800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9" name="직사각형 268"/>
          <p:cNvSpPr/>
          <p:nvPr/>
        </p:nvSpPr>
        <p:spPr>
          <a:xfrm>
            <a:off x="1143000" y="6172200"/>
            <a:ext cx="1143000" cy="685800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0" name="직사각형 269"/>
          <p:cNvSpPr/>
          <p:nvPr/>
        </p:nvSpPr>
        <p:spPr>
          <a:xfrm>
            <a:off x="2286000" y="6172200"/>
            <a:ext cx="1143000" cy="685800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1" name="직사각형 270"/>
          <p:cNvSpPr/>
          <p:nvPr/>
        </p:nvSpPr>
        <p:spPr>
          <a:xfrm>
            <a:off x="3429000" y="6172200"/>
            <a:ext cx="1143000" cy="685800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2" name="직사각형 271"/>
          <p:cNvSpPr/>
          <p:nvPr/>
        </p:nvSpPr>
        <p:spPr>
          <a:xfrm>
            <a:off x="4572000" y="6172200"/>
            <a:ext cx="1143000" cy="685800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3" name="직사각형 272"/>
          <p:cNvSpPr/>
          <p:nvPr/>
        </p:nvSpPr>
        <p:spPr>
          <a:xfrm>
            <a:off x="5715000" y="6172200"/>
            <a:ext cx="1143000" cy="685800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4" name="직사각형 273"/>
          <p:cNvSpPr/>
          <p:nvPr/>
        </p:nvSpPr>
        <p:spPr>
          <a:xfrm>
            <a:off x="6858000" y="6172200"/>
            <a:ext cx="1143000" cy="685800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5" name="직사각형 274"/>
          <p:cNvSpPr/>
          <p:nvPr/>
        </p:nvSpPr>
        <p:spPr>
          <a:xfrm>
            <a:off x="8001000" y="6172200"/>
            <a:ext cx="1143000" cy="685800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2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4" dur="500"/>
                                        <p:tgtEl>
                                          <p:spTgt spid="2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2" dur="500"/>
                                        <p:tgtEl>
                                          <p:spTgt spid="2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6" dur="500"/>
                                        <p:tgtEl>
                                          <p:spTgt spid="2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0" dur="500"/>
                                        <p:tgtEl>
                                          <p:spTgt spid="2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4" dur="500"/>
                                        <p:tgtEl>
                                          <p:spTgt spid="2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2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2" dur="500"/>
                                        <p:tgtEl>
                                          <p:spTgt spid="2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2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2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50" dur="500"/>
                                        <p:tgtEl>
                                          <p:spTgt spid="2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2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54" dur="500"/>
                                        <p:tgtEl>
                                          <p:spTgt spid="2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500"/>
                            </p:stCondLst>
                            <p:childTnLst>
                              <p:par>
                                <p:cTn id="57" presetID="2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58" dur="500"/>
                                        <p:tgtEl>
                                          <p:spTgt spid="2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000"/>
                            </p:stCondLst>
                            <p:childTnLst>
                              <p:par>
                                <p:cTn id="61" presetID="2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2" dur="500"/>
                                        <p:tgtEl>
                                          <p:spTgt spid="2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7500"/>
                            </p:stCondLst>
                            <p:childTnLst>
                              <p:par>
                                <p:cTn id="65" presetID="2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6" dur="500"/>
                                        <p:tgtEl>
                                          <p:spTgt spid="2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8000"/>
                            </p:stCondLst>
                            <p:childTnLst>
                              <p:par>
                                <p:cTn id="69" presetID="2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70" dur="500"/>
                                        <p:tgtEl>
                                          <p:spTgt spid="2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8500"/>
                            </p:stCondLst>
                            <p:childTnLst>
                              <p:par>
                                <p:cTn id="73" presetID="2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74" dur="500"/>
                                        <p:tgtEl>
                                          <p:spTgt spid="2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9000"/>
                            </p:stCondLst>
                            <p:childTnLst>
                              <p:par>
                                <p:cTn id="77" presetID="2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7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9500"/>
                            </p:stCondLst>
                            <p:childTnLst>
                              <p:par>
                                <p:cTn id="81" presetID="2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82" dur="500"/>
                                        <p:tgtEl>
                                          <p:spTgt spid="2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0000"/>
                            </p:stCondLst>
                            <p:childTnLst>
                              <p:par>
                                <p:cTn id="85" presetID="2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86" dur="500"/>
                                        <p:tgtEl>
                                          <p:spTgt spid="2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0500"/>
                            </p:stCondLst>
                            <p:childTnLst>
                              <p:par>
                                <p:cTn id="89" presetID="2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90" dur="500"/>
                                        <p:tgtEl>
                                          <p:spTgt spid="2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1000"/>
                            </p:stCondLst>
                            <p:childTnLst>
                              <p:par>
                                <p:cTn id="93" presetID="2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94" dur="500"/>
                                        <p:tgtEl>
                                          <p:spTgt spid="2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11500"/>
                            </p:stCondLst>
                            <p:childTnLst>
                              <p:par>
                                <p:cTn id="97" presetID="2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98" dur="500"/>
                                        <p:tgtEl>
                                          <p:spTgt spid="2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12000"/>
                            </p:stCondLst>
                            <p:childTnLst>
                              <p:par>
                                <p:cTn id="101" presetID="2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02" dur="500"/>
                                        <p:tgtEl>
                                          <p:spTgt spid="2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12500"/>
                            </p:stCondLst>
                            <p:childTnLst>
                              <p:par>
                                <p:cTn id="105" presetID="2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06" dur="500"/>
                                        <p:tgtEl>
                                          <p:spTgt spid="2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13000"/>
                            </p:stCondLst>
                            <p:childTnLst>
                              <p:par>
                                <p:cTn id="109" presetID="2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13500"/>
                            </p:stCondLst>
                            <p:childTnLst>
                              <p:par>
                                <p:cTn id="113" presetID="2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4" dur="500"/>
                                        <p:tgtEl>
                                          <p:spTgt spid="2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14000"/>
                            </p:stCondLst>
                            <p:childTnLst>
                              <p:par>
                                <p:cTn id="117" presetID="2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8" dur="500"/>
                                        <p:tgtEl>
                                          <p:spTgt spid="2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14500"/>
                            </p:stCondLst>
                            <p:childTnLst>
                              <p:par>
                                <p:cTn id="121" presetID="2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15000"/>
                            </p:stCondLst>
                            <p:childTnLst>
                              <p:par>
                                <p:cTn id="125" presetID="2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26" dur="500"/>
                                        <p:tgtEl>
                                          <p:spTgt spid="2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15500"/>
                            </p:stCondLst>
                            <p:childTnLst>
                              <p:par>
                                <p:cTn id="129" presetID="2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30" dur="500"/>
                                        <p:tgtEl>
                                          <p:spTgt spid="2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16000"/>
                            </p:stCondLst>
                            <p:childTnLst>
                              <p:par>
                                <p:cTn id="133" presetID="2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34" dur="500"/>
                                        <p:tgtEl>
                                          <p:spTgt spid="2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16500"/>
                            </p:stCondLst>
                            <p:childTnLst>
                              <p:par>
                                <p:cTn id="137" presetID="2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38" dur="500"/>
                                        <p:tgtEl>
                                          <p:spTgt spid="2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17000"/>
                            </p:stCondLst>
                            <p:childTnLst>
                              <p:par>
                                <p:cTn id="141" presetID="2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42" dur="500"/>
                                        <p:tgtEl>
                                          <p:spTgt spid="2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17500"/>
                            </p:stCondLst>
                            <p:childTnLst>
                              <p:par>
                                <p:cTn id="145" presetID="2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46" dur="500"/>
                                        <p:tgtEl>
                                          <p:spTgt spid="2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18000"/>
                            </p:stCondLst>
                            <p:childTnLst>
                              <p:par>
                                <p:cTn id="149" presetID="2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50" dur="500"/>
                                        <p:tgtEl>
                                          <p:spTgt spid="2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>
                            <p:stCondLst>
                              <p:cond delay="18500"/>
                            </p:stCondLst>
                            <p:childTnLst>
                              <p:par>
                                <p:cTn id="153" presetID="2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5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6" fill="hold">
                            <p:stCondLst>
                              <p:cond delay="19000"/>
                            </p:stCondLst>
                            <p:childTnLst>
                              <p:par>
                                <p:cTn id="157" presetID="2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58" dur="500"/>
                                        <p:tgtEl>
                                          <p:spTgt spid="2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>
                            <p:stCondLst>
                              <p:cond delay="19500"/>
                            </p:stCondLst>
                            <p:childTnLst>
                              <p:par>
                                <p:cTn id="161" presetID="2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62" dur="500"/>
                                        <p:tgtEl>
                                          <p:spTgt spid="2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>
                            <p:stCondLst>
                              <p:cond delay="20000"/>
                            </p:stCondLst>
                            <p:childTnLst>
                              <p:par>
                                <p:cTn id="165" presetID="2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66" dur="500"/>
                                        <p:tgtEl>
                                          <p:spTgt spid="2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8" fill="hold">
                            <p:stCondLst>
                              <p:cond delay="20500"/>
                            </p:stCondLst>
                            <p:childTnLst>
                              <p:par>
                                <p:cTn id="169" presetID="2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70" dur="500"/>
                                        <p:tgtEl>
                                          <p:spTgt spid="2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2" fill="hold">
                            <p:stCondLst>
                              <p:cond delay="21000"/>
                            </p:stCondLst>
                            <p:childTnLst>
                              <p:par>
                                <p:cTn id="173" presetID="2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74" dur="500"/>
                                        <p:tgtEl>
                                          <p:spTgt spid="2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6" fill="hold">
                            <p:stCondLst>
                              <p:cond delay="21500"/>
                            </p:stCondLst>
                            <p:childTnLst>
                              <p:par>
                                <p:cTn id="177" presetID="2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78" dur="500"/>
                                        <p:tgtEl>
                                          <p:spTgt spid="2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0" fill="hold">
                            <p:stCondLst>
                              <p:cond delay="22000"/>
                            </p:stCondLst>
                            <p:childTnLst>
                              <p:par>
                                <p:cTn id="181" presetID="2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82" dur="500"/>
                                        <p:tgtEl>
                                          <p:spTgt spid="2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4" fill="hold">
                            <p:stCondLst>
                              <p:cond delay="22500"/>
                            </p:stCondLst>
                            <p:childTnLst>
                              <p:par>
                                <p:cTn id="185" presetID="2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86" dur="500"/>
                                        <p:tgtEl>
                                          <p:spTgt spid="2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8" fill="hold">
                            <p:stCondLst>
                              <p:cond delay="23000"/>
                            </p:stCondLst>
                            <p:childTnLst>
                              <p:par>
                                <p:cTn id="189" presetID="2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90" dur="500"/>
                                        <p:tgtEl>
                                          <p:spTgt spid="2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2" fill="hold">
                            <p:stCondLst>
                              <p:cond delay="23500"/>
                            </p:stCondLst>
                            <p:childTnLst>
                              <p:par>
                                <p:cTn id="193" presetID="2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94" dur="500"/>
                                        <p:tgtEl>
                                          <p:spTgt spid="2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6" fill="hold">
                            <p:stCondLst>
                              <p:cond delay="24000"/>
                            </p:stCondLst>
                            <p:childTnLst>
                              <p:par>
                                <p:cTn id="197" presetID="2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98" dur="500"/>
                                        <p:tgtEl>
                                          <p:spTgt spid="2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0" fill="hold">
                            <p:stCondLst>
                              <p:cond delay="24500"/>
                            </p:stCondLst>
                            <p:childTnLst>
                              <p:par>
                                <p:cTn id="201" presetID="2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02" dur="500"/>
                                        <p:tgtEl>
                                          <p:spTgt spid="2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4" fill="hold">
                            <p:stCondLst>
                              <p:cond delay="25000"/>
                            </p:stCondLst>
                            <p:childTnLst>
                              <p:par>
                                <p:cTn id="205" presetID="2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06" dur="500"/>
                                        <p:tgtEl>
                                          <p:spTgt spid="2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8" fill="hold">
                            <p:stCondLst>
                              <p:cond delay="25500"/>
                            </p:stCondLst>
                            <p:childTnLst>
                              <p:par>
                                <p:cTn id="209" presetID="2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10" dur="500"/>
                                        <p:tgtEl>
                                          <p:spTgt spid="2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2" fill="hold">
                            <p:stCondLst>
                              <p:cond delay="26000"/>
                            </p:stCondLst>
                            <p:childTnLst>
                              <p:par>
                                <p:cTn id="213" presetID="2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14" dur="500"/>
                                        <p:tgtEl>
                                          <p:spTgt spid="2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6" fill="hold">
                            <p:stCondLst>
                              <p:cond delay="26500"/>
                            </p:stCondLst>
                            <p:childTnLst>
                              <p:par>
                                <p:cTn id="217" presetID="2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18" dur="500"/>
                                        <p:tgtEl>
                                          <p:spTgt spid="2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0" fill="hold">
                            <p:stCondLst>
                              <p:cond delay="27000"/>
                            </p:stCondLst>
                            <p:childTnLst>
                              <p:par>
                                <p:cTn id="221" presetID="2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22" dur="500"/>
                                        <p:tgtEl>
                                          <p:spTgt spid="2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4" fill="hold">
                            <p:stCondLst>
                              <p:cond delay="27500"/>
                            </p:stCondLst>
                            <p:childTnLst>
                              <p:par>
                                <p:cTn id="225" presetID="2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26" dur="500"/>
                                        <p:tgtEl>
                                          <p:spTgt spid="2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8" fill="hold">
                            <p:stCondLst>
                              <p:cond delay="28000"/>
                            </p:stCondLst>
                            <p:childTnLst>
                              <p:par>
                                <p:cTn id="229" presetID="2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30" dur="500"/>
                                        <p:tgtEl>
                                          <p:spTgt spid="2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2" fill="hold">
                            <p:stCondLst>
                              <p:cond delay="28500"/>
                            </p:stCondLst>
                            <p:childTnLst>
                              <p:par>
                                <p:cTn id="233" presetID="2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34" dur="500"/>
                                        <p:tgtEl>
                                          <p:spTgt spid="2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6" fill="hold">
                            <p:stCondLst>
                              <p:cond delay="29000"/>
                            </p:stCondLst>
                            <p:childTnLst>
                              <p:par>
                                <p:cTn id="237" presetID="2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38" dur="500"/>
                                        <p:tgtEl>
                                          <p:spTgt spid="2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0" fill="hold">
                            <p:stCondLst>
                              <p:cond delay="29500"/>
                            </p:stCondLst>
                            <p:childTnLst>
                              <p:par>
                                <p:cTn id="241" presetID="2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42" dur="500"/>
                                        <p:tgtEl>
                                          <p:spTgt spid="2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4" fill="hold">
                            <p:stCondLst>
                              <p:cond delay="30000"/>
                            </p:stCondLst>
                            <p:childTnLst>
                              <p:par>
                                <p:cTn id="245" presetID="2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46" dur="500"/>
                                        <p:tgtEl>
                                          <p:spTgt spid="2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8" fill="hold">
                            <p:stCondLst>
                              <p:cond delay="30500"/>
                            </p:stCondLst>
                            <p:childTnLst>
                              <p:par>
                                <p:cTn id="249" presetID="2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50" dur="500"/>
                                        <p:tgtEl>
                                          <p:spTgt spid="2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2" fill="hold">
                            <p:stCondLst>
                              <p:cond delay="31000"/>
                            </p:stCondLst>
                            <p:childTnLst>
                              <p:par>
                                <p:cTn id="253" presetID="2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54" dur="500"/>
                                        <p:tgtEl>
                                          <p:spTgt spid="2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6" fill="hold">
                            <p:stCondLst>
                              <p:cond delay="31500"/>
                            </p:stCondLst>
                            <p:childTnLst>
                              <p:par>
                                <p:cTn id="257" presetID="2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58" dur="500"/>
                                        <p:tgtEl>
                                          <p:spTgt spid="2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0" fill="hold">
                            <p:stCondLst>
                              <p:cond delay="32000"/>
                            </p:stCondLst>
                            <p:childTnLst>
                              <p:par>
                                <p:cTn id="261" presetID="2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62" dur="500"/>
                                        <p:tgtEl>
                                          <p:spTgt spid="2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4" fill="hold">
                            <p:stCondLst>
                              <p:cond delay="32500"/>
                            </p:stCondLst>
                            <p:childTnLst>
                              <p:par>
                                <p:cTn id="265" presetID="2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66" dur="500"/>
                                        <p:tgtEl>
                                          <p:spTgt spid="2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8" fill="hold">
                            <p:stCondLst>
                              <p:cond delay="33000"/>
                            </p:stCondLst>
                            <p:childTnLst>
                              <p:par>
                                <p:cTn id="269" presetID="2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70" dur="500"/>
                                        <p:tgtEl>
                                          <p:spTgt spid="2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2" fill="hold">
                            <p:stCondLst>
                              <p:cond delay="33500"/>
                            </p:stCondLst>
                            <p:childTnLst>
                              <p:par>
                                <p:cTn id="273" presetID="2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74" dur="500"/>
                                        <p:tgtEl>
                                          <p:spTgt spid="2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6" fill="hold">
                            <p:stCondLst>
                              <p:cond delay="34000"/>
                            </p:stCondLst>
                            <p:childTnLst>
                              <p:par>
                                <p:cTn id="277" presetID="2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78" dur="500"/>
                                        <p:tgtEl>
                                          <p:spTgt spid="2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0" fill="hold">
                            <p:stCondLst>
                              <p:cond delay="34500"/>
                            </p:stCondLst>
                            <p:childTnLst>
                              <p:par>
                                <p:cTn id="281" presetID="2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82" dur="500"/>
                                        <p:tgtEl>
                                          <p:spTgt spid="2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4" fill="hold">
                            <p:stCondLst>
                              <p:cond delay="35000"/>
                            </p:stCondLst>
                            <p:childTnLst>
                              <p:par>
                                <p:cTn id="285" presetID="2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86" dur="500"/>
                                        <p:tgtEl>
                                          <p:spTgt spid="2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8" fill="hold">
                            <p:stCondLst>
                              <p:cond delay="35500"/>
                            </p:stCondLst>
                            <p:childTnLst>
                              <p:par>
                                <p:cTn id="289" presetID="2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90" dur="500"/>
                                        <p:tgtEl>
                                          <p:spTgt spid="2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2" fill="hold">
                            <p:stCondLst>
                              <p:cond delay="36000"/>
                            </p:stCondLst>
                            <p:childTnLst>
                              <p:par>
                                <p:cTn id="293" presetID="2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94" dur="500"/>
                                        <p:tgtEl>
                                          <p:spTgt spid="2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6" fill="hold">
                            <p:stCondLst>
                              <p:cond delay="36500"/>
                            </p:stCondLst>
                            <p:childTnLst>
                              <p:par>
                                <p:cTn id="297" presetID="2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98" dur="500"/>
                                        <p:tgtEl>
                                          <p:spTgt spid="2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0" fill="hold">
                            <p:stCondLst>
                              <p:cond delay="37000"/>
                            </p:stCondLst>
                            <p:childTnLst>
                              <p:par>
                                <p:cTn id="301" presetID="2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02" dur="500"/>
                                        <p:tgtEl>
                                          <p:spTgt spid="2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4" fill="hold">
                            <p:stCondLst>
                              <p:cond delay="37500"/>
                            </p:stCondLst>
                            <p:childTnLst>
                              <p:par>
                                <p:cTn id="305" presetID="2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06" dur="500"/>
                                        <p:tgtEl>
                                          <p:spTgt spid="2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8" fill="hold">
                            <p:stCondLst>
                              <p:cond delay="38000"/>
                            </p:stCondLst>
                            <p:childTnLst>
                              <p:par>
                                <p:cTn id="309" presetID="2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10" dur="500"/>
                                        <p:tgtEl>
                                          <p:spTgt spid="2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2" fill="hold">
                            <p:stCondLst>
                              <p:cond delay="38500"/>
                            </p:stCondLst>
                            <p:childTnLst>
                              <p:par>
                                <p:cTn id="313" presetID="2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14" dur="500"/>
                                        <p:tgtEl>
                                          <p:spTgt spid="2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6" fill="hold">
                            <p:stCondLst>
                              <p:cond delay="39000"/>
                            </p:stCondLst>
                            <p:childTnLst>
                              <p:par>
                                <p:cTn id="317" presetID="2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18" dur="500"/>
                                        <p:tgtEl>
                                          <p:spTgt spid="2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0" fill="hold">
                            <p:stCondLst>
                              <p:cond delay="39500"/>
                            </p:stCondLst>
                            <p:childTnLst>
                              <p:par>
                                <p:cTn id="321" presetID="2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22" dur="500"/>
                                        <p:tgtEl>
                                          <p:spTgt spid="2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4" fill="hold">
                      <p:stCondLst>
                        <p:cond delay="indefinite"/>
                      </p:stCondLst>
                      <p:childTnLst>
                        <p:par>
                          <p:cTn id="325" fill="hold">
                            <p:stCondLst>
                              <p:cond delay="0"/>
                            </p:stCondLst>
                            <p:childTnLst>
                              <p:par>
                                <p:cTn id="32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 animBg="1"/>
      <p:bldP spid="5" grpId="1" animBg="1"/>
      <p:bldP spid="6" grpId="0" animBg="1"/>
      <p:bldP spid="6" grpId="1" animBg="1"/>
      <p:bldP spid="7" grpId="0" animBg="1"/>
      <p:bldP spid="7" grpId="1" animBg="1"/>
      <p:bldP spid="8" grpId="0" animBg="1"/>
      <p:bldP spid="8" grpId="1" animBg="1"/>
      <p:bldP spid="9" grpId="0" animBg="1"/>
      <p:bldP spid="9" grpId="1" animBg="1"/>
      <p:bldP spid="10" grpId="0" animBg="1"/>
      <p:bldP spid="10" grpId="1" animBg="1"/>
      <p:bldP spid="11" grpId="0" animBg="1"/>
      <p:bldP spid="11" grpId="1" animBg="1"/>
      <p:bldP spid="204" grpId="0" animBg="1"/>
      <p:bldP spid="204" grpId="1" animBg="1"/>
      <p:bldP spid="205" grpId="0" animBg="1"/>
      <p:bldP spid="205" grpId="1" animBg="1"/>
      <p:bldP spid="206" grpId="0" animBg="1"/>
      <p:bldP spid="206" grpId="1" animBg="1"/>
      <p:bldP spid="207" grpId="0" animBg="1"/>
      <p:bldP spid="207" grpId="1" animBg="1"/>
      <p:bldP spid="208" grpId="0" animBg="1"/>
      <p:bldP spid="208" grpId="1" animBg="1"/>
      <p:bldP spid="209" grpId="0" animBg="1"/>
      <p:bldP spid="209" grpId="1" animBg="1"/>
      <p:bldP spid="210" grpId="0" animBg="1"/>
      <p:bldP spid="210" grpId="1" animBg="1"/>
      <p:bldP spid="211" grpId="0" animBg="1"/>
      <p:bldP spid="211" grpId="1" animBg="1"/>
      <p:bldP spid="212" grpId="0" animBg="1"/>
      <p:bldP spid="212" grpId="1" animBg="1"/>
      <p:bldP spid="213" grpId="0" animBg="1"/>
      <p:bldP spid="213" grpId="1" animBg="1"/>
      <p:bldP spid="214" grpId="0" animBg="1"/>
      <p:bldP spid="214" grpId="1" animBg="1"/>
      <p:bldP spid="215" grpId="0" animBg="1"/>
      <p:bldP spid="215" grpId="1" animBg="1"/>
      <p:bldP spid="216" grpId="0" animBg="1"/>
      <p:bldP spid="216" grpId="1" animBg="1"/>
      <p:bldP spid="217" grpId="0" animBg="1"/>
      <p:bldP spid="217" grpId="1" animBg="1"/>
      <p:bldP spid="218" grpId="0" animBg="1"/>
      <p:bldP spid="218" grpId="1" animBg="1"/>
      <p:bldP spid="219" grpId="0" animBg="1"/>
      <p:bldP spid="219" grpId="1" animBg="1"/>
      <p:bldP spid="220" grpId="0" animBg="1"/>
      <p:bldP spid="220" grpId="1" animBg="1"/>
      <p:bldP spid="221" grpId="0" animBg="1"/>
      <p:bldP spid="221" grpId="1" animBg="1"/>
      <p:bldP spid="222" grpId="0" animBg="1"/>
      <p:bldP spid="222" grpId="1" animBg="1"/>
      <p:bldP spid="223" grpId="0" animBg="1"/>
      <p:bldP spid="223" grpId="1" animBg="1"/>
      <p:bldP spid="224" grpId="0" animBg="1"/>
      <p:bldP spid="224" grpId="1" animBg="1"/>
      <p:bldP spid="225" grpId="0" animBg="1"/>
      <p:bldP spid="225" grpId="1" animBg="1"/>
      <p:bldP spid="226" grpId="0" animBg="1"/>
      <p:bldP spid="226" grpId="1" animBg="1"/>
      <p:bldP spid="227" grpId="0" animBg="1"/>
      <p:bldP spid="227" grpId="1" animBg="1"/>
      <p:bldP spid="228" grpId="0" animBg="1"/>
      <p:bldP spid="228" grpId="1" animBg="1"/>
      <p:bldP spid="229" grpId="0" animBg="1"/>
      <p:bldP spid="229" grpId="1" animBg="1"/>
      <p:bldP spid="230" grpId="0" animBg="1"/>
      <p:bldP spid="230" grpId="1" animBg="1"/>
      <p:bldP spid="231" grpId="0" animBg="1"/>
      <p:bldP spid="231" grpId="1" animBg="1"/>
      <p:bldP spid="232" grpId="0" animBg="1"/>
      <p:bldP spid="232" grpId="1" animBg="1"/>
      <p:bldP spid="233" grpId="0" animBg="1"/>
      <p:bldP spid="233" grpId="1" animBg="1"/>
      <p:bldP spid="234" grpId="0" animBg="1"/>
      <p:bldP spid="234" grpId="1" animBg="1"/>
      <p:bldP spid="235" grpId="0" animBg="1"/>
      <p:bldP spid="235" grpId="1" animBg="1"/>
      <p:bldP spid="236" grpId="0" animBg="1"/>
      <p:bldP spid="236" grpId="1" animBg="1"/>
      <p:bldP spid="237" grpId="0" animBg="1"/>
      <p:bldP spid="237" grpId="1" animBg="1"/>
      <p:bldP spid="238" grpId="0" animBg="1"/>
      <p:bldP spid="238" grpId="1" animBg="1"/>
      <p:bldP spid="239" grpId="0" animBg="1"/>
      <p:bldP spid="239" grpId="1" animBg="1"/>
      <p:bldP spid="240" grpId="0" animBg="1"/>
      <p:bldP spid="240" grpId="1" animBg="1"/>
      <p:bldP spid="241" grpId="0" animBg="1"/>
      <p:bldP spid="241" grpId="1" animBg="1"/>
      <p:bldP spid="242" grpId="0" animBg="1"/>
      <p:bldP spid="242" grpId="1" animBg="1"/>
      <p:bldP spid="243" grpId="0" animBg="1"/>
      <p:bldP spid="243" grpId="1" animBg="1"/>
      <p:bldP spid="244" grpId="0" animBg="1"/>
      <p:bldP spid="244" grpId="1" animBg="1"/>
      <p:bldP spid="245" grpId="0" animBg="1"/>
      <p:bldP spid="245" grpId="1" animBg="1"/>
      <p:bldP spid="246" grpId="0" animBg="1"/>
      <p:bldP spid="246" grpId="1" animBg="1"/>
      <p:bldP spid="247" grpId="0" animBg="1"/>
      <p:bldP spid="247" grpId="1" animBg="1"/>
      <p:bldP spid="248" grpId="0" animBg="1"/>
      <p:bldP spid="248" grpId="1" animBg="1"/>
      <p:bldP spid="249" grpId="0" animBg="1"/>
      <p:bldP spid="249" grpId="1" animBg="1"/>
      <p:bldP spid="250" grpId="0" animBg="1"/>
      <p:bldP spid="250" grpId="1" animBg="1"/>
      <p:bldP spid="251" grpId="0" animBg="1"/>
      <p:bldP spid="251" grpId="1" animBg="1"/>
      <p:bldP spid="252" grpId="0" animBg="1"/>
      <p:bldP spid="252" grpId="1" animBg="1"/>
      <p:bldP spid="253" grpId="0" animBg="1"/>
      <p:bldP spid="253" grpId="1" animBg="1"/>
      <p:bldP spid="254" grpId="0" animBg="1"/>
      <p:bldP spid="254" grpId="1" animBg="1"/>
      <p:bldP spid="255" grpId="0" animBg="1"/>
      <p:bldP spid="255" grpId="1" animBg="1"/>
      <p:bldP spid="256" grpId="0" animBg="1"/>
      <p:bldP spid="256" grpId="1" animBg="1"/>
      <p:bldP spid="257" grpId="0" animBg="1"/>
      <p:bldP spid="257" grpId="1" animBg="1"/>
      <p:bldP spid="258" grpId="0" animBg="1"/>
      <p:bldP spid="258" grpId="1" animBg="1"/>
      <p:bldP spid="259" grpId="0" animBg="1"/>
      <p:bldP spid="259" grpId="1" animBg="1"/>
      <p:bldP spid="260" grpId="0" animBg="1"/>
      <p:bldP spid="260" grpId="1" animBg="1"/>
      <p:bldP spid="261" grpId="0" animBg="1"/>
      <p:bldP spid="261" grpId="1" animBg="1"/>
      <p:bldP spid="262" grpId="0" animBg="1"/>
      <p:bldP spid="262" grpId="1" animBg="1"/>
      <p:bldP spid="263" grpId="0" animBg="1"/>
      <p:bldP spid="263" grpId="1" animBg="1"/>
      <p:bldP spid="264" grpId="0" animBg="1"/>
      <p:bldP spid="264" grpId="1" animBg="1"/>
      <p:bldP spid="265" grpId="0" animBg="1"/>
      <p:bldP spid="265" grpId="1" animBg="1"/>
      <p:bldP spid="266" grpId="0" animBg="1"/>
      <p:bldP spid="266" grpId="1" animBg="1"/>
      <p:bldP spid="267" grpId="0" animBg="1"/>
      <p:bldP spid="267" grpId="1" animBg="1"/>
      <p:bldP spid="268" grpId="0" animBg="1"/>
      <p:bldP spid="268" grpId="1" animBg="1"/>
      <p:bldP spid="269" grpId="0" animBg="1"/>
      <p:bldP spid="269" grpId="1" animBg="1"/>
      <p:bldP spid="270" grpId="0" animBg="1"/>
      <p:bldP spid="270" grpId="1" animBg="1"/>
      <p:bldP spid="271" grpId="0" animBg="1"/>
      <p:bldP spid="271" grpId="1" animBg="1"/>
      <p:bldP spid="272" grpId="0" animBg="1"/>
      <p:bldP spid="272" grpId="1" animBg="1"/>
      <p:bldP spid="273" grpId="0" animBg="1"/>
      <p:bldP spid="273" grpId="1" animBg="1"/>
      <p:bldP spid="274" grpId="0" animBg="1"/>
      <p:bldP spid="274" grpId="1" animBg="1"/>
      <p:bldP spid="275" grpId="0" animBg="1"/>
      <p:bldP spid="275" grpId="1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>
                <a:lumMod val="40000"/>
                <a:lumOff val="60000"/>
              </a:schemeClr>
            </a:gs>
            <a:gs pos="46000">
              <a:schemeClr val="accent2">
                <a:lumMod val="95000"/>
                <a:lumOff val="5000"/>
              </a:schemeClr>
            </a:gs>
            <a:gs pos="100000">
              <a:schemeClr val="accent2">
                <a:lumMod val="60000"/>
              </a:schemeClr>
            </a:gs>
          </a:gsLst>
          <a:path path="circle">
            <a:fillToRect l="50000" t="130000" r="50000" b="-3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NC Central University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82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직사각형 3"/>
          <p:cNvSpPr/>
          <p:nvPr/>
        </p:nvSpPr>
        <p:spPr>
          <a:xfrm>
            <a:off x="0" y="5486400"/>
            <a:ext cx="1143000" cy="685800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직사각형 4"/>
          <p:cNvSpPr/>
          <p:nvPr/>
        </p:nvSpPr>
        <p:spPr>
          <a:xfrm>
            <a:off x="1143000" y="5486400"/>
            <a:ext cx="1143000" cy="685800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직사각형 5"/>
          <p:cNvSpPr/>
          <p:nvPr/>
        </p:nvSpPr>
        <p:spPr>
          <a:xfrm>
            <a:off x="2286000" y="5486400"/>
            <a:ext cx="1143000" cy="685800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직사각형 6"/>
          <p:cNvSpPr/>
          <p:nvPr/>
        </p:nvSpPr>
        <p:spPr>
          <a:xfrm>
            <a:off x="3429000" y="5486400"/>
            <a:ext cx="1143000" cy="685800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직사각형 7"/>
          <p:cNvSpPr/>
          <p:nvPr/>
        </p:nvSpPr>
        <p:spPr>
          <a:xfrm>
            <a:off x="4572000" y="5486400"/>
            <a:ext cx="1143000" cy="685800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직사각형 8"/>
          <p:cNvSpPr/>
          <p:nvPr/>
        </p:nvSpPr>
        <p:spPr>
          <a:xfrm>
            <a:off x="5715000" y="5486400"/>
            <a:ext cx="1143000" cy="685800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직사각형 9"/>
          <p:cNvSpPr/>
          <p:nvPr/>
        </p:nvSpPr>
        <p:spPr>
          <a:xfrm>
            <a:off x="6858000" y="5486400"/>
            <a:ext cx="1143000" cy="685800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직사각형 10"/>
          <p:cNvSpPr/>
          <p:nvPr/>
        </p:nvSpPr>
        <p:spPr>
          <a:xfrm>
            <a:off x="8001000" y="5486400"/>
            <a:ext cx="1143000" cy="685800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4" name="직사각형 203"/>
          <p:cNvSpPr/>
          <p:nvPr/>
        </p:nvSpPr>
        <p:spPr>
          <a:xfrm>
            <a:off x="0" y="685800"/>
            <a:ext cx="1143000" cy="685800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" name="직사각형 204"/>
          <p:cNvSpPr/>
          <p:nvPr/>
        </p:nvSpPr>
        <p:spPr>
          <a:xfrm>
            <a:off x="1143000" y="685800"/>
            <a:ext cx="1143000" cy="685800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" name="직사각형 205"/>
          <p:cNvSpPr/>
          <p:nvPr/>
        </p:nvSpPr>
        <p:spPr>
          <a:xfrm>
            <a:off x="2286000" y="685800"/>
            <a:ext cx="1143000" cy="685800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7" name="직사각형 206"/>
          <p:cNvSpPr/>
          <p:nvPr/>
        </p:nvSpPr>
        <p:spPr>
          <a:xfrm>
            <a:off x="3429000" y="685800"/>
            <a:ext cx="1143000" cy="685800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8" name="직사각형 207"/>
          <p:cNvSpPr/>
          <p:nvPr/>
        </p:nvSpPr>
        <p:spPr>
          <a:xfrm>
            <a:off x="4572000" y="685800"/>
            <a:ext cx="1143000" cy="685800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9" name="직사각형 208"/>
          <p:cNvSpPr/>
          <p:nvPr/>
        </p:nvSpPr>
        <p:spPr>
          <a:xfrm>
            <a:off x="5715000" y="685800"/>
            <a:ext cx="1143000" cy="685800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0" name="직사각형 209"/>
          <p:cNvSpPr/>
          <p:nvPr/>
        </p:nvSpPr>
        <p:spPr>
          <a:xfrm>
            <a:off x="6858000" y="685800"/>
            <a:ext cx="1143000" cy="685800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1" name="직사각형 210"/>
          <p:cNvSpPr/>
          <p:nvPr/>
        </p:nvSpPr>
        <p:spPr>
          <a:xfrm>
            <a:off x="8001000" y="685800"/>
            <a:ext cx="1143000" cy="685800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2" name="직사각형 211"/>
          <p:cNvSpPr/>
          <p:nvPr/>
        </p:nvSpPr>
        <p:spPr>
          <a:xfrm>
            <a:off x="0" y="2743200"/>
            <a:ext cx="1143000" cy="685800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3" name="직사각형 212"/>
          <p:cNvSpPr/>
          <p:nvPr/>
        </p:nvSpPr>
        <p:spPr>
          <a:xfrm>
            <a:off x="1143000" y="2743200"/>
            <a:ext cx="1143000" cy="685800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4" name="직사각형 213"/>
          <p:cNvSpPr/>
          <p:nvPr/>
        </p:nvSpPr>
        <p:spPr>
          <a:xfrm>
            <a:off x="2286000" y="2743200"/>
            <a:ext cx="1143000" cy="685800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5" name="직사각형 214"/>
          <p:cNvSpPr/>
          <p:nvPr/>
        </p:nvSpPr>
        <p:spPr>
          <a:xfrm>
            <a:off x="3429000" y="2743200"/>
            <a:ext cx="1143000" cy="685800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6" name="직사각형 215"/>
          <p:cNvSpPr/>
          <p:nvPr/>
        </p:nvSpPr>
        <p:spPr>
          <a:xfrm>
            <a:off x="4572000" y="2743200"/>
            <a:ext cx="1143000" cy="685800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7" name="직사각형 216"/>
          <p:cNvSpPr/>
          <p:nvPr/>
        </p:nvSpPr>
        <p:spPr>
          <a:xfrm>
            <a:off x="5715000" y="2743200"/>
            <a:ext cx="1143000" cy="685800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8" name="직사각형 217"/>
          <p:cNvSpPr/>
          <p:nvPr/>
        </p:nvSpPr>
        <p:spPr>
          <a:xfrm>
            <a:off x="6858000" y="2743200"/>
            <a:ext cx="1143000" cy="685800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9" name="직사각형 218"/>
          <p:cNvSpPr/>
          <p:nvPr/>
        </p:nvSpPr>
        <p:spPr>
          <a:xfrm>
            <a:off x="8001000" y="2743200"/>
            <a:ext cx="1143000" cy="685800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0" name="직사각형 219"/>
          <p:cNvSpPr/>
          <p:nvPr/>
        </p:nvSpPr>
        <p:spPr>
          <a:xfrm>
            <a:off x="0" y="2057400"/>
            <a:ext cx="1143000" cy="685800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1" name="직사각형 220"/>
          <p:cNvSpPr/>
          <p:nvPr/>
        </p:nvSpPr>
        <p:spPr>
          <a:xfrm>
            <a:off x="1143000" y="2057400"/>
            <a:ext cx="1143000" cy="685800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2" name="직사각형 221"/>
          <p:cNvSpPr/>
          <p:nvPr/>
        </p:nvSpPr>
        <p:spPr>
          <a:xfrm>
            <a:off x="2286000" y="2057400"/>
            <a:ext cx="1143000" cy="685800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3" name="직사각형 222"/>
          <p:cNvSpPr/>
          <p:nvPr/>
        </p:nvSpPr>
        <p:spPr>
          <a:xfrm>
            <a:off x="3429000" y="2057400"/>
            <a:ext cx="1143000" cy="685800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4" name="직사각형 223"/>
          <p:cNvSpPr/>
          <p:nvPr/>
        </p:nvSpPr>
        <p:spPr>
          <a:xfrm>
            <a:off x="4572000" y="2057400"/>
            <a:ext cx="1143000" cy="685800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5" name="직사각형 224"/>
          <p:cNvSpPr/>
          <p:nvPr/>
        </p:nvSpPr>
        <p:spPr>
          <a:xfrm>
            <a:off x="5715000" y="2057400"/>
            <a:ext cx="1143000" cy="685800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6" name="직사각형 225"/>
          <p:cNvSpPr/>
          <p:nvPr/>
        </p:nvSpPr>
        <p:spPr>
          <a:xfrm>
            <a:off x="6858000" y="2057400"/>
            <a:ext cx="1143000" cy="685800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7" name="직사각형 226"/>
          <p:cNvSpPr/>
          <p:nvPr/>
        </p:nvSpPr>
        <p:spPr>
          <a:xfrm>
            <a:off x="8001000" y="2057400"/>
            <a:ext cx="1143000" cy="685800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8" name="직사각형 227"/>
          <p:cNvSpPr/>
          <p:nvPr/>
        </p:nvSpPr>
        <p:spPr>
          <a:xfrm>
            <a:off x="0" y="1371600"/>
            <a:ext cx="1143000" cy="685800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9" name="직사각형 228"/>
          <p:cNvSpPr/>
          <p:nvPr/>
        </p:nvSpPr>
        <p:spPr>
          <a:xfrm>
            <a:off x="1143000" y="1371600"/>
            <a:ext cx="1143000" cy="685800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0" name="직사각형 229"/>
          <p:cNvSpPr/>
          <p:nvPr/>
        </p:nvSpPr>
        <p:spPr>
          <a:xfrm>
            <a:off x="2286000" y="1371600"/>
            <a:ext cx="1143000" cy="685800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1" name="직사각형 230"/>
          <p:cNvSpPr/>
          <p:nvPr/>
        </p:nvSpPr>
        <p:spPr>
          <a:xfrm>
            <a:off x="3429000" y="1371600"/>
            <a:ext cx="1143000" cy="685800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2" name="직사각형 231"/>
          <p:cNvSpPr/>
          <p:nvPr/>
        </p:nvSpPr>
        <p:spPr>
          <a:xfrm>
            <a:off x="4572000" y="1371600"/>
            <a:ext cx="1143000" cy="685800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3" name="직사각형 232"/>
          <p:cNvSpPr/>
          <p:nvPr/>
        </p:nvSpPr>
        <p:spPr>
          <a:xfrm>
            <a:off x="5715000" y="1371600"/>
            <a:ext cx="1143000" cy="685800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4" name="직사각형 233"/>
          <p:cNvSpPr/>
          <p:nvPr/>
        </p:nvSpPr>
        <p:spPr>
          <a:xfrm>
            <a:off x="6858000" y="1371600"/>
            <a:ext cx="1143000" cy="685800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" name="직사각형 234"/>
          <p:cNvSpPr/>
          <p:nvPr/>
        </p:nvSpPr>
        <p:spPr>
          <a:xfrm>
            <a:off x="8001000" y="1371600"/>
            <a:ext cx="1143000" cy="685800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6" name="직사각형 235"/>
          <p:cNvSpPr/>
          <p:nvPr/>
        </p:nvSpPr>
        <p:spPr>
          <a:xfrm>
            <a:off x="0" y="3429000"/>
            <a:ext cx="1143000" cy="685800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7" name="직사각형 236"/>
          <p:cNvSpPr/>
          <p:nvPr/>
        </p:nvSpPr>
        <p:spPr>
          <a:xfrm>
            <a:off x="1143000" y="3429000"/>
            <a:ext cx="1143000" cy="685800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8" name="직사각형 237"/>
          <p:cNvSpPr/>
          <p:nvPr/>
        </p:nvSpPr>
        <p:spPr>
          <a:xfrm>
            <a:off x="2286000" y="3429000"/>
            <a:ext cx="1143000" cy="685800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9" name="직사각형 238"/>
          <p:cNvSpPr/>
          <p:nvPr/>
        </p:nvSpPr>
        <p:spPr>
          <a:xfrm>
            <a:off x="3429000" y="3429000"/>
            <a:ext cx="1143000" cy="685800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0" name="직사각형 239"/>
          <p:cNvSpPr/>
          <p:nvPr/>
        </p:nvSpPr>
        <p:spPr>
          <a:xfrm>
            <a:off x="4572000" y="3429000"/>
            <a:ext cx="1143000" cy="685800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1" name="직사각형 240"/>
          <p:cNvSpPr/>
          <p:nvPr/>
        </p:nvSpPr>
        <p:spPr>
          <a:xfrm>
            <a:off x="5715000" y="3429000"/>
            <a:ext cx="1143000" cy="685800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2" name="직사각형 241"/>
          <p:cNvSpPr/>
          <p:nvPr/>
        </p:nvSpPr>
        <p:spPr>
          <a:xfrm>
            <a:off x="6858000" y="3429000"/>
            <a:ext cx="1143000" cy="685800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3" name="직사각형 242"/>
          <p:cNvSpPr/>
          <p:nvPr/>
        </p:nvSpPr>
        <p:spPr>
          <a:xfrm>
            <a:off x="8001000" y="3429000"/>
            <a:ext cx="1143000" cy="685800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4" name="직사각형 243"/>
          <p:cNvSpPr/>
          <p:nvPr/>
        </p:nvSpPr>
        <p:spPr>
          <a:xfrm>
            <a:off x="0" y="4114800"/>
            <a:ext cx="1143000" cy="685800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5" name="직사각형 244"/>
          <p:cNvSpPr/>
          <p:nvPr/>
        </p:nvSpPr>
        <p:spPr>
          <a:xfrm>
            <a:off x="1143000" y="4114800"/>
            <a:ext cx="1143000" cy="685800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6" name="직사각형 245"/>
          <p:cNvSpPr/>
          <p:nvPr/>
        </p:nvSpPr>
        <p:spPr>
          <a:xfrm>
            <a:off x="2286000" y="4114800"/>
            <a:ext cx="1143000" cy="685800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7" name="직사각형 246"/>
          <p:cNvSpPr/>
          <p:nvPr/>
        </p:nvSpPr>
        <p:spPr>
          <a:xfrm>
            <a:off x="3429000" y="4114800"/>
            <a:ext cx="1143000" cy="685800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8" name="직사각형 247"/>
          <p:cNvSpPr/>
          <p:nvPr/>
        </p:nvSpPr>
        <p:spPr>
          <a:xfrm>
            <a:off x="4572000" y="4114800"/>
            <a:ext cx="1143000" cy="685800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9" name="직사각형 248"/>
          <p:cNvSpPr/>
          <p:nvPr/>
        </p:nvSpPr>
        <p:spPr>
          <a:xfrm>
            <a:off x="5715000" y="4114800"/>
            <a:ext cx="1143000" cy="685800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0" name="직사각형 249"/>
          <p:cNvSpPr/>
          <p:nvPr/>
        </p:nvSpPr>
        <p:spPr>
          <a:xfrm>
            <a:off x="6858000" y="4114800"/>
            <a:ext cx="1143000" cy="685800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1" name="직사각형 250"/>
          <p:cNvSpPr/>
          <p:nvPr/>
        </p:nvSpPr>
        <p:spPr>
          <a:xfrm>
            <a:off x="8001000" y="4114800"/>
            <a:ext cx="1143000" cy="685800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2" name="직사각형 251"/>
          <p:cNvSpPr/>
          <p:nvPr/>
        </p:nvSpPr>
        <p:spPr>
          <a:xfrm>
            <a:off x="0" y="4800600"/>
            <a:ext cx="1143000" cy="685800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3" name="직사각형 252"/>
          <p:cNvSpPr/>
          <p:nvPr/>
        </p:nvSpPr>
        <p:spPr>
          <a:xfrm>
            <a:off x="1143000" y="4800600"/>
            <a:ext cx="1143000" cy="685800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4" name="직사각형 253"/>
          <p:cNvSpPr/>
          <p:nvPr/>
        </p:nvSpPr>
        <p:spPr>
          <a:xfrm>
            <a:off x="2286000" y="4800600"/>
            <a:ext cx="1143000" cy="685800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5" name="직사각형 254"/>
          <p:cNvSpPr/>
          <p:nvPr/>
        </p:nvSpPr>
        <p:spPr>
          <a:xfrm>
            <a:off x="3429000" y="4800600"/>
            <a:ext cx="1143000" cy="685800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6" name="직사각형 255"/>
          <p:cNvSpPr/>
          <p:nvPr/>
        </p:nvSpPr>
        <p:spPr>
          <a:xfrm>
            <a:off x="4572000" y="4800600"/>
            <a:ext cx="1143000" cy="685800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7" name="직사각형 256"/>
          <p:cNvSpPr/>
          <p:nvPr/>
        </p:nvSpPr>
        <p:spPr>
          <a:xfrm>
            <a:off x="5715000" y="4800600"/>
            <a:ext cx="1143000" cy="685800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8" name="직사각형 257"/>
          <p:cNvSpPr/>
          <p:nvPr/>
        </p:nvSpPr>
        <p:spPr>
          <a:xfrm>
            <a:off x="6858000" y="4800600"/>
            <a:ext cx="1143000" cy="685800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9" name="직사각형 258"/>
          <p:cNvSpPr/>
          <p:nvPr/>
        </p:nvSpPr>
        <p:spPr>
          <a:xfrm>
            <a:off x="8001000" y="4800600"/>
            <a:ext cx="1143000" cy="685800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0" name="직사각형 259"/>
          <p:cNvSpPr/>
          <p:nvPr/>
        </p:nvSpPr>
        <p:spPr>
          <a:xfrm>
            <a:off x="0" y="0"/>
            <a:ext cx="1143000" cy="685800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1" name="직사각형 260"/>
          <p:cNvSpPr/>
          <p:nvPr/>
        </p:nvSpPr>
        <p:spPr>
          <a:xfrm>
            <a:off x="1143000" y="0"/>
            <a:ext cx="1143000" cy="685800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2" name="직사각형 261"/>
          <p:cNvSpPr/>
          <p:nvPr/>
        </p:nvSpPr>
        <p:spPr>
          <a:xfrm>
            <a:off x="2286000" y="0"/>
            <a:ext cx="1143000" cy="685800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3" name="직사각형 262"/>
          <p:cNvSpPr/>
          <p:nvPr/>
        </p:nvSpPr>
        <p:spPr>
          <a:xfrm>
            <a:off x="3429000" y="0"/>
            <a:ext cx="1143000" cy="685800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4" name="직사각형 263"/>
          <p:cNvSpPr/>
          <p:nvPr/>
        </p:nvSpPr>
        <p:spPr>
          <a:xfrm>
            <a:off x="4572000" y="0"/>
            <a:ext cx="1143000" cy="685800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5" name="직사각형 264"/>
          <p:cNvSpPr/>
          <p:nvPr/>
        </p:nvSpPr>
        <p:spPr>
          <a:xfrm>
            <a:off x="5715000" y="0"/>
            <a:ext cx="1143000" cy="685800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6" name="직사각형 265"/>
          <p:cNvSpPr/>
          <p:nvPr/>
        </p:nvSpPr>
        <p:spPr>
          <a:xfrm>
            <a:off x="6858000" y="0"/>
            <a:ext cx="1143000" cy="685800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7" name="직사각형 266"/>
          <p:cNvSpPr/>
          <p:nvPr/>
        </p:nvSpPr>
        <p:spPr>
          <a:xfrm>
            <a:off x="8001000" y="0"/>
            <a:ext cx="1143000" cy="685800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8" name="직사각형 267"/>
          <p:cNvSpPr/>
          <p:nvPr/>
        </p:nvSpPr>
        <p:spPr>
          <a:xfrm>
            <a:off x="0" y="6172200"/>
            <a:ext cx="1143000" cy="685800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9" name="직사각형 268"/>
          <p:cNvSpPr/>
          <p:nvPr/>
        </p:nvSpPr>
        <p:spPr>
          <a:xfrm>
            <a:off x="1143000" y="6172200"/>
            <a:ext cx="1143000" cy="685800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0" name="직사각형 269"/>
          <p:cNvSpPr/>
          <p:nvPr/>
        </p:nvSpPr>
        <p:spPr>
          <a:xfrm>
            <a:off x="2286000" y="6172200"/>
            <a:ext cx="1143000" cy="685800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1" name="직사각형 270"/>
          <p:cNvSpPr/>
          <p:nvPr/>
        </p:nvSpPr>
        <p:spPr>
          <a:xfrm>
            <a:off x="3429000" y="6172200"/>
            <a:ext cx="1143000" cy="685800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2" name="직사각형 271"/>
          <p:cNvSpPr/>
          <p:nvPr/>
        </p:nvSpPr>
        <p:spPr>
          <a:xfrm>
            <a:off x="4572000" y="6172200"/>
            <a:ext cx="1143000" cy="685800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3" name="직사각형 272"/>
          <p:cNvSpPr/>
          <p:nvPr/>
        </p:nvSpPr>
        <p:spPr>
          <a:xfrm>
            <a:off x="5715000" y="6172200"/>
            <a:ext cx="1143000" cy="685800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4" name="직사각형 273"/>
          <p:cNvSpPr/>
          <p:nvPr/>
        </p:nvSpPr>
        <p:spPr>
          <a:xfrm>
            <a:off x="6858000" y="6172200"/>
            <a:ext cx="1143000" cy="685800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5" name="직사각형 274"/>
          <p:cNvSpPr/>
          <p:nvPr/>
        </p:nvSpPr>
        <p:spPr>
          <a:xfrm>
            <a:off x="8001000" y="6172200"/>
            <a:ext cx="1143000" cy="685800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2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xit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" presetClass="exit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4" dur="500"/>
                                        <p:tgtEl>
                                          <p:spTgt spid="2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4" presetClass="exit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4" presetClass="exit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2" dur="500"/>
                                        <p:tgtEl>
                                          <p:spTgt spid="2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4" presetClass="exit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6" dur="500"/>
                                        <p:tgtEl>
                                          <p:spTgt spid="2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4" presetClass="exit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0" dur="500"/>
                                        <p:tgtEl>
                                          <p:spTgt spid="2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4" presetClass="exit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4" dur="500"/>
                                        <p:tgtEl>
                                          <p:spTgt spid="2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4" presetClass="exit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4" presetClass="exit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2" dur="500"/>
                                        <p:tgtEl>
                                          <p:spTgt spid="2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4" presetClass="exit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4" presetClass="exit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0" dur="500"/>
                                        <p:tgtEl>
                                          <p:spTgt spid="2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4" presetClass="exit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4" dur="500"/>
                                        <p:tgtEl>
                                          <p:spTgt spid="2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500"/>
                            </p:stCondLst>
                            <p:childTnLst>
                              <p:par>
                                <p:cTn id="57" presetID="4" presetClass="exit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8" dur="500"/>
                                        <p:tgtEl>
                                          <p:spTgt spid="2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000"/>
                            </p:stCondLst>
                            <p:childTnLst>
                              <p:par>
                                <p:cTn id="61" presetID="4" presetClass="exit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2" dur="500"/>
                                        <p:tgtEl>
                                          <p:spTgt spid="2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7500"/>
                            </p:stCondLst>
                            <p:childTnLst>
                              <p:par>
                                <p:cTn id="65" presetID="4" presetClass="exit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6" dur="500"/>
                                        <p:tgtEl>
                                          <p:spTgt spid="2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8000"/>
                            </p:stCondLst>
                            <p:childTnLst>
                              <p:par>
                                <p:cTn id="69" presetID="4" presetClass="exit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70" dur="500"/>
                                        <p:tgtEl>
                                          <p:spTgt spid="2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8500"/>
                            </p:stCondLst>
                            <p:childTnLst>
                              <p:par>
                                <p:cTn id="73" presetID="4" presetClass="exit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74" dur="500"/>
                                        <p:tgtEl>
                                          <p:spTgt spid="2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9000"/>
                            </p:stCondLst>
                            <p:childTnLst>
                              <p:par>
                                <p:cTn id="77" presetID="4" presetClass="exit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7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9500"/>
                            </p:stCondLst>
                            <p:childTnLst>
                              <p:par>
                                <p:cTn id="81" presetID="4" presetClass="exit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82" dur="500"/>
                                        <p:tgtEl>
                                          <p:spTgt spid="2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0000"/>
                            </p:stCondLst>
                            <p:childTnLst>
                              <p:par>
                                <p:cTn id="85" presetID="4" presetClass="exit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86" dur="500"/>
                                        <p:tgtEl>
                                          <p:spTgt spid="2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0500"/>
                            </p:stCondLst>
                            <p:childTnLst>
                              <p:par>
                                <p:cTn id="89" presetID="4" presetClass="exit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90" dur="500"/>
                                        <p:tgtEl>
                                          <p:spTgt spid="2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1000"/>
                            </p:stCondLst>
                            <p:childTnLst>
                              <p:par>
                                <p:cTn id="93" presetID="4" presetClass="exit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94" dur="500"/>
                                        <p:tgtEl>
                                          <p:spTgt spid="2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11500"/>
                            </p:stCondLst>
                            <p:childTnLst>
                              <p:par>
                                <p:cTn id="97" presetID="4" presetClass="exit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98" dur="500"/>
                                        <p:tgtEl>
                                          <p:spTgt spid="2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12000"/>
                            </p:stCondLst>
                            <p:childTnLst>
                              <p:par>
                                <p:cTn id="101" presetID="4" presetClass="exit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02" dur="500"/>
                                        <p:tgtEl>
                                          <p:spTgt spid="2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12500"/>
                            </p:stCondLst>
                            <p:childTnLst>
                              <p:par>
                                <p:cTn id="105" presetID="4" presetClass="exit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06" dur="500"/>
                                        <p:tgtEl>
                                          <p:spTgt spid="2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13000"/>
                            </p:stCondLst>
                            <p:childTnLst>
                              <p:par>
                                <p:cTn id="109" presetID="4" presetClass="exit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13500"/>
                            </p:stCondLst>
                            <p:childTnLst>
                              <p:par>
                                <p:cTn id="113" presetID="4" presetClass="exit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4" dur="500"/>
                                        <p:tgtEl>
                                          <p:spTgt spid="2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14000"/>
                            </p:stCondLst>
                            <p:childTnLst>
                              <p:par>
                                <p:cTn id="117" presetID="4" presetClass="exit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8" dur="500"/>
                                        <p:tgtEl>
                                          <p:spTgt spid="2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14500"/>
                            </p:stCondLst>
                            <p:childTnLst>
                              <p:par>
                                <p:cTn id="121" presetID="4" presetClass="exit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15000"/>
                            </p:stCondLst>
                            <p:childTnLst>
                              <p:par>
                                <p:cTn id="125" presetID="4" presetClass="exit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6" dur="500"/>
                                        <p:tgtEl>
                                          <p:spTgt spid="2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15500"/>
                            </p:stCondLst>
                            <p:childTnLst>
                              <p:par>
                                <p:cTn id="129" presetID="4" presetClass="exit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30" dur="500"/>
                                        <p:tgtEl>
                                          <p:spTgt spid="2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16500"/>
                            </p:stCondLst>
                            <p:childTnLst>
                              <p:par>
                                <p:cTn id="133" presetID="4" presetClass="exit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34" dur="500"/>
                                        <p:tgtEl>
                                          <p:spTgt spid="2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17000"/>
                            </p:stCondLst>
                            <p:childTnLst>
                              <p:par>
                                <p:cTn id="137" presetID="4" presetClass="exit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38" dur="500"/>
                                        <p:tgtEl>
                                          <p:spTgt spid="2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17500"/>
                            </p:stCondLst>
                            <p:childTnLst>
                              <p:par>
                                <p:cTn id="141" presetID="4" presetClass="exit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42" dur="500"/>
                                        <p:tgtEl>
                                          <p:spTgt spid="2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18000"/>
                            </p:stCondLst>
                            <p:childTnLst>
                              <p:par>
                                <p:cTn id="145" presetID="4" presetClass="exit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46" dur="500"/>
                                        <p:tgtEl>
                                          <p:spTgt spid="2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18500"/>
                            </p:stCondLst>
                            <p:childTnLst>
                              <p:par>
                                <p:cTn id="149" presetID="4" presetClass="exit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50" dur="500"/>
                                        <p:tgtEl>
                                          <p:spTgt spid="2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>
                            <p:stCondLst>
                              <p:cond delay="19000"/>
                            </p:stCondLst>
                            <p:childTnLst>
                              <p:par>
                                <p:cTn id="153" presetID="4" presetClass="exit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5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6" fill="hold">
                            <p:stCondLst>
                              <p:cond delay="19500"/>
                            </p:stCondLst>
                            <p:childTnLst>
                              <p:par>
                                <p:cTn id="157" presetID="4" presetClass="exit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58" dur="500"/>
                                        <p:tgtEl>
                                          <p:spTgt spid="2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>
                            <p:stCondLst>
                              <p:cond delay="20000"/>
                            </p:stCondLst>
                            <p:childTnLst>
                              <p:par>
                                <p:cTn id="161" presetID="4" presetClass="exit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62" dur="500"/>
                                        <p:tgtEl>
                                          <p:spTgt spid="2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>
                            <p:stCondLst>
                              <p:cond delay="20500"/>
                            </p:stCondLst>
                            <p:childTnLst>
                              <p:par>
                                <p:cTn id="165" presetID="4" presetClass="exit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66" dur="500"/>
                                        <p:tgtEl>
                                          <p:spTgt spid="2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8" fill="hold">
                            <p:stCondLst>
                              <p:cond delay="21000"/>
                            </p:stCondLst>
                            <p:childTnLst>
                              <p:par>
                                <p:cTn id="169" presetID="4" presetClass="exit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70" dur="500"/>
                                        <p:tgtEl>
                                          <p:spTgt spid="2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2" fill="hold">
                            <p:stCondLst>
                              <p:cond delay="21500"/>
                            </p:stCondLst>
                            <p:childTnLst>
                              <p:par>
                                <p:cTn id="173" presetID="4" presetClass="exit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74" dur="500"/>
                                        <p:tgtEl>
                                          <p:spTgt spid="2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6" fill="hold">
                            <p:stCondLst>
                              <p:cond delay="22000"/>
                            </p:stCondLst>
                            <p:childTnLst>
                              <p:par>
                                <p:cTn id="177" presetID="4" presetClass="exit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78" dur="500"/>
                                        <p:tgtEl>
                                          <p:spTgt spid="2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0" fill="hold">
                            <p:stCondLst>
                              <p:cond delay="22500"/>
                            </p:stCondLst>
                            <p:childTnLst>
                              <p:par>
                                <p:cTn id="181" presetID="4" presetClass="exit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82" dur="500"/>
                                        <p:tgtEl>
                                          <p:spTgt spid="2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4" fill="hold">
                            <p:stCondLst>
                              <p:cond delay="23000"/>
                            </p:stCondLst>
                            <p:childTnLst>
                              <p:par>
                                <p:cTn id="185" presetID="4" presetClass="exit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86" dur="500"/>
                                        <p:tgtEl>
                                          <p:spTgt spid="2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8" fill="hold">
                            <p:stCondLst>
                              <p:cond delay="23500"/>
                            </p:stCondLst>
                            <p:childTnLst>
                              <p:par>
                                <p:cTn id="189" presetID="4" presetClass="exit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90" dur="500"/>
                                        <p:tgtEl>
                                          <p:spTgt spid="2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2" fill="hold">
                            <p:stCondLst>
                              <p:cond delay="24000"/>
                            </p:stCondLst>
                            <p:childTnLst>
                              <p:par>
                                <p:cTn id="193" presetID="4" presetClass="exit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94" dur="500"/>
                                        <p:tgtEl>
                                          <p:spTgt spid="2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6" fill="hold">
                            <p:stCondLst>
                              <p:cond delay="24500"/>
                            </p:stCondLst>
                            <p:childTnLst>
                              <p:par>
                                <p:cTn id="197" presetID="4" presetClass="exit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98" dur="500"/>
                                        <p:tgtEl>
                                          <p:spTgt spid="2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0" fill="hold">
                            <p:stCondLst>
                              <p:cond delay="25000"/>
                            </p:stCondLst>
                            <p:childTnLst>
                              <p:par>
                                <p:cTn id="201" presetID="4" presetClass="exit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02" dur="500"/>
                                        <p:tgtEl>
                                          <p:spTgt spid="2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4" fill="hold">
                            <p:stCondLst>
                              <p:cond delay="25500"/>
                            </p:stCondLst>
                            <p:childTnLst>
                              <p:par>
                                <p:cTn id="205" presetID="4" presetClass="exit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06" dur="500"/>
                                        <p:tgtEl>
                                          <p:spTgt spid="2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8" fill="hold">
                            <p:stCondLst>
                              <p:cond delay="26000"/>
                            </p:stCondLst>
                            <p:childTnLst>
                              <p:par>
                                <p:cTn id="209" presetID="4" presetClass="exit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10" dur="500"/>
                                        <p:tgtEl>
                                          <p:spTgt spid="2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2" fill="hold">
                            <p:stCondLst>
                              <p:cond delay="26500"/>
                            </p:stCondLst>
                            <p:childTnLst>
                              <p:par>
                                <p:cTn id="213" presetID="4" presetClass="exit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14" dur="500"/>
                                        <p:tgtEl>
                                          <p:spTgt spid="2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6" fill="hold">
                            <p:stCondLst>
                              <p:cond delay="27000"/>
                            </p:stCondLst>
                            <p:childTnLst>
                              <p:par>
                                <p:cTn id="217" presetID="4" presetClass="exit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18" dur="500"/>
                                        <p:tgtEl>
                                          <p:spTgt spid="2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0" fill="hold">
                            <p:stCondLst>
                              <p:cond delay="27500"/>
                            </p:stCondLst>
                            <p:childTnLst>
                              <p:par>
                                <p:cTn id="221" presetID="4" presetClass="exit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22" dur="500"/>
                                        <p:tgtEl>
                                          <p:spTgt spid="2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4" fill="hold">
                            <p:stCondLst>
                              <p:cond delay="28000"/>
                            </p:stCondLst>
                            <p:childTnLst>
                              <p:par>
                                <p:cTn id="225" presetID="4" presetClass="exit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26" dur="500"/>
                                        <p:tgtEl>
                                          <p:spTgt spid="2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8" fill="hold">
                            <p:stCondLst>
                              <p:cond delay="28500"/>
                            </p:stCondLst>
                            <p:childTnLst>
                              <p:par>
                                <p:cTn id="229" presetID="4" presetClass="exit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30" dur="500"/>
                                        <p:tgtEl>
                                          <p:spTgt spid="2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2" fill="hold">
                            <p:stCondLst>
                              <p:cond delay="29000"/>
                            </p:stCondLst>
                            <p:childTnLst>
                              <p:par>
                                <p:cTn id="233" presetID="4" presetClass="exit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34" dur="500"/>
                                        <p:tgtEl>
                                          <p:spTgt spid="2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6" fill="hold">
                            <p:stCondLst>
                              <p:cond delay="29500"/>
                            </p:stCondLst>
                            <p:childTnLst>
                              <p:par>
                                <p:cTn id="237" presetID="4" presetClass="exit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38" dur="500"/>
                                        <p:tgtEl>
                                          <p:spTgt spid="2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0" fill="hold">
                            <p:stCondLst>
                              <p:cond delay="30000"/>
                            </p:stCondLst>
                            <p:childTnLst>
                              <p:par>
                                <p:cTn id="241" presetID="4" presetClass="exit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42" dur="500"/>
                                        <p:tgtEl>
                                          <p:spTgt spid="2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4" fill="hold">
                            <p:stCondLst>
                              <p:cond delay="30500"/>
                            </p:stCondLst>
                            <p:childTnLst>
                              <p:par>
                                <p:cTn id="245" presetID="4" presetClass="exit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46" dur="500"/>
                                        <p:tgtEl>
                                          <p:spTgt spid="2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8" fill="hold">
                            <p:stCondLst>
                              <p:cond delay="31000"/>
                            </p:stCondLst>
                            <p:childTnLst>
                              <p:par>
                                <p:cTn id="249" presetID="4" presetClass="exit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50" dur="500"/>
                                        <p:tgtEl>
                                          <p:spTgt spid="2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2" fill="hold">
                            <p:stCondLst>
                              <p:cond delay="31500"/>
                            </p:stCondLst>
                            <p:childTnLst>
                              <p:par>
                                <p:cTn id="253" presetID="4" presetClass="exit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54" dur="500"/>
                                        <p:tgtEl>
                                          <p:spTgt spid="2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6" fill="hold">
                            <p:stCondLst>
                              <p:cond delay="32000"/>
                            </p:stCondLst>
                            <p:childTnLst>
                              <p:par>
                                <p:cTn id="257" presetID="4" presetClass="exit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58" dur="500"/>
                                        <p:tgtEl>
                                          <p:spTgt spid="2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0" fill="hold">
                            <p:stCondLst>
                              <p:cond delay="32500"/>
                            </p:stCondLst>
                            <p:childTnLst>
                              <p:par>
                                <p:cTn id="261" presetID="4" presetClass="exit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62" dur="500"/>
                                        <p:tgtEl>
                                          <p:spTgt spid="2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4" fill="hold">
                            <p:stCondLst>
                              <p:cond delay="33000"/>
                            </p:stCondLst>
                            <p:childTnLst>
                              <p:par>
                                <p:cTn id="265" presetID="4" presetClass="exit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66" dur="500"/>
                                        <p:tgtEl>
                                          <p:spTgt spid="2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8" fill="hold">
                            <p:stCondLst>
                              <p:cond delay="33500"/>
                            </p:stCondLst>
                            <p:childTnLst>
                              <p:par>
                                <p:cTn id="269" presetID="4" presetClass="exit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70" dur="500"/>
                                        <p:tgtEl>
                                          <p:spTgt spid="2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2" fill="hold">
                            <p:stCondLst>
                              <p:cond delay="34000"/>
                            </p:stCondLst>
                            <p:childTnLst>
                              <p:par>
                                <p:cTn id="273" presetID="4" presetClass="exit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74" dur="500"/>
                                        <p:tgtEl>
                                          <p:spTgt spid="2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6" fill="hold">
                            <p:stCondLst>
                              <p:cond delay="34500"/>
                            </p:stCondLst>
                            <p:childTnLst>
                              <p:par>
                                <p:cTn id="277" presetID="4" presetClass="exit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78" dur="500"/>
                                        <p:tgtEl>
                                          <p:spTgt spid="2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0" fill="hold">
                            <p:stCondLst>
                              <p:cond delay="35000"/>
                            </p:stCondLst>
                            <p:childTnLst>
                              <p:par>
                                <p:cTn id="281" presetID="4" presetClass="exit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82" dur="500"/>
                                        <p:tgtEl>
                                          <p:spTgt spid="2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4" fill="hold">
                            <p:stCondLst>
                              <p:cond delay="35500"/>
                            </p:stCondLst>
                            <p:childTnLst>
                              <p:par>
                                <p:cTn id="285" presetID="4" presetClass="exit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86" dur="500"/>
                                        <p:tgtEl>
                                          <p:spTgt spid="2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8" fill="hold">
                            <p:stCondLst>
                              <p:cond delay="36000"/>
                            </p:stCondLst>
                            <p:childTnLst>
                              <p:par>
                                <p:cTn id="289" presetID="4" presetClass="exit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90" dur="500"/>
                                        <p:tgtEl>
                                          <p:spTgt spid="2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2" fill="hold">
                            <p:stCondLst>
                              <p:cond delay="36500"/>
                            </p:stCondLst>
                            <p:childTnLst>
                              <p:par>
                                <p:cTn id="293" presetID="4" presetClass="exit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94" dur="500"/>
                                        <p:tgtEl>
                                          <p:spTgt spid="2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6" fill="hold">
                            <p:stCondLst>
                              <p:cond delay="37000"/>
                            </p:stCondLst>
                            <p:childTnLst>
                              <p:par>
                                <p:cTn id="297" presetID="4" presetClass="exit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98" dur="500"/>
                                        <p:tgtEl>
                                          <p:spTgt spid="2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0" fill="hold">
                            <p:stCondLst>
                              <p:cond delay="37500"/>
                            </p:stCondLst>
                            <p:childTnLst>
                              <p:par>
                                <p:cTn id="301" presetID="4" presetClass="exit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02" dur="500"/>
                                        <p:tgtEl>
                                          <p:spTgt spid="2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4" fill="hold">
                            <p:stCondLst>
                              <p:cond delay="38000"/>
                            </p:stCondLst>
                            <p:childTnLst>
                              <p:par>
                                <p:cTn id="305" presetID="4" presetClass="exit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06" dur="500"/>
                                        <p:tgtEl>
                                          <p:spTgt spid="2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8" fill="hold">
                            <p:stCondLst>
                              <p:cond delay="38500"/>
                            </p:stCondLst>
                            <p:childTnLst>
                              <p:par>
                                <p:cTn id="309" presetID="4" presetClass="exit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10" dur="500"/>
                                        <p:tgtEl>
                                          <p:spTgt spid="2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2" fill="hold">
                            <p:stCondLst>
                              <p:cond delay="39000"/>
                            </p:stCondLst>
                            <p:childTnLst>
                              <p:par>
                                <p:cTn id="313" presetID="4" presetClass="exit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14" dur="500"/>
                                        <p:tgtEl>
                                          <p:spTgt spid="2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6" fill="hold">
                            <p:stCondLst>
                              <p:cond delay="39500"/>
                            </p:stCondLst>
                            <p:childTnLst>
                              <p:par>
                                <p:cTn id="317" presetID="4" presetClass="exit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18" dur="500"/>
                                        <p:tgtEl>
                                          <p:spTgt spid="2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0" fill="hold">
                            <p:stCondLst>
                              <p:cond delay="40000"/>
                            </p:stCondLst>
                            <p:childTnLst>
                              <p:par>
                                <p:cTn id="321" presetID="4" presetClass="exit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22" dur="500"/>
                                        <p:tgtEl>
                                          <p:spTgt spid="2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4" fill="hold">
                      <p:stCondLst>
                        <p:cond delay="indefinite"/>
                      </p:stCondLst>
                      <p:childTnLst>
                        <p:par>
                          <p:cTn id="325" fill="hold">
                            <p:stCondLst>
                              <p:cond delay="0"/>
                            </p:stCondLst>
                            <p:childTnLst>
                              <p:par>
                                <p:cTn id="32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 animBg="1"/>
      <p:bldP spid="5" grpId="1" animBg="1"/>
      <p:bldP spid="6" grpId="0" animBg="1"/>
      <p:bldP spid="6" grpId="1" animBg="1"/>
      <p:bldP spid="7" grpId="0" animBg="1"/>
      <p:bldP spid="7" grpId="1" animBg="1"/>
      <p:bldP spid="8" grpId="0" animBg="1"/>
      <p:bldP spid="8" grpId="1" animBg="1"/>
      <p:bldP spid="9" grpId="0" animBg="1"/>
      <p:bldP spid="9" grpId="1" animBg="1"/>
      <p:bldP spid="10" grpId="0" animBg="1"/>
      <p:bldP spid="10" grpId="1" animBg="1"/>
      <p:bldP spid="11" grpId="0" animBg="1"/>
      <p:bldP spid="11" grpId="1" animBg="1"/>
      <p:bldP spid="204" grpId="0" animBg="1"/>
      <p:bldP spid="204" grpId="1" animBg="1"/>
      <p:bldP spid="205" grpId="0" animBg="1"/>
      <p:bldP spid="205" grpId="1" animBg="1"/>
      <p:bldP spid="206" grpId="0" animBg="1"/>
      <p:bldP spid="206" grpId="1" animBg="1"/>
      <p:bldP spid="207" grpId="0" animBg="1"/>
      <p:bldP spid="207" grpId="1" animBg="1"/>
      <p:bldP spid="208" grpId="0" animBg="1"/>
      <p:bldP spid="208" grpId="1" animBg="1"/>
      <p:bldP spid="209" grpId="0" animBg="1"/>
      <p:bldP spid="209" grpId="1" animBg="1"/>
      <p:bldP spid="210" grpId="0" animBg="1"/>
      <p:bldP spid="210" grpId="1" animBg="1"/>
      <p:bldP spid="211" grpId="0" animBg="1"/>
      <p:bldP spid="211" grpId="1" animBg="1"/>
      <p:bldP spid="212" grpId="0" animBg="1"/>
      <p:bldP spid="212" grpId="1" animBg="1"/>
      <p:bldP spid="213" grpId="0" animBg="1"/>
      <p:bldP spid="213" grpId="1" animBg="1"/>
      <p:bldP spid="214" grpId="0" animBg="1"/>
      <p:bldP spid="214" grpId="1" animBg="1"/>
      <p:bldP spid="215" grpId="0" animBg="1"/>
      <p:bldP spid="215" grpId="1" animBg="1"/>
      <p:bldP spid="216" grpId="0" animBg="1"/>
      <p:bldP spid="216" grpId="1" animBg="1"/>
      <p:bldP spid="217" grpId="0" animBg="1"/>
      <p:bldP spid="217" grpId="1" animBg="1"/>
      <p:bldP spid="218" grpId="0" animBg="1"/>
      <p:bldP spid="218" grpId="1" animBg="1"/>
      <p:bldP spid="219" grpId="0" animBg="1"/>
      <p:bldP spid="219" grpId="1" animBg="1"/>
      <p:bldP spid="220" grpId="0" animBg="1"/>
      <p:bldP spid="220" grpId="1" animBg="1"/>
      <p:bldP spid="221" grpId="0" animBg="1"/>
      <p:bldP spid="221" grpId="1" animBg="1"/>
      <p:bldP spid="222" grpId="0" animBg="1"/>
      <p:bldP spid="222" grpId="1" animBg="1"/>
      <p:bldP spid="223" grpId="0" animBg="1"/>
      <p:bldP spid="223" grpId="1" animBg="1"/>
      <p:bldP spid="224" grpId="0" animBg="1"/>
      <p:bldP spid="224" grpId="1" animBg="1"/>
      <p:bldP spid="225" grpId="0" animBg="1"/>
      <p:bldP spid="225" grpId="1" animBg="1"/>
      <p:bldP spid="226" grpId="0" animBg="1"/>
      <p:bldP spid="226" grpId="1" animBg="1"/>
      <p:bldP spid="227" grpId="0" animBg="1"/>
      <p:bldP spid="227" grpId="1" animBg="1"/>
      <p:bldP spid="228" grpId="0" animBg="1"/>
      <p:bldP spid="228" grpId="1" animBg="1"/>
      <p:bldP spid="229" grpId="0" animBg="1"/>
      <p:bldP spid="229" grpId="1" animBg="1"/>
      <p:bldP spid="230" grpId="0" animBg="1"/>
      <p:bldP spid="230" grpId="1" animBg="1"/>
      <p:bldP spid="231" grpId="0" animBg="1"/>
      <p:bldP spid="231" grpId="1" animBg="1"/>
      <p:bldP spid="232" grpId="0" animBg="1"/>
      <p:bldP spid="232" grpId="1" animBg="1"/>
      <p:bldP spid="233" grpId="0" animBg="1"/>
      <p:bldP spid="233" grpId="1" animBg="1"/>
      <p:bldP spid="234" grpId="0" animBg="1"/>
      <p:bldP spid="234" grpId="1" animBg="1"/>
      <p:bldP spid="235" grpId="0" animBg="1"/>
      <p:bldP spid="235" grpId="1" animBg="1"/>
      <p:bldP spid="236" grpId="0" animBg="1"/>
      <p:bldP spid="236" grpId="1" animBg="1"/>
      <p:bldP spid="237" grpId="0" animBg="1"/>
      <p:bldP spid="237" grpId="1" animBg="1"/>
      <p:bldP spid="238" grpId="0" animBg="1"/>
      <p:bldP spid="238" grpId="1" animBg="1"/>
      <p:bldP spid="239" grpId="0" animBg="1"/>
      <p:bldP spid="239" grpId="1" animBg="1"/>
      <p:bldP spid="240" grpId="0" animBg="1"/>
      <p:bldP spid="240" grpId="1" animBg="1"/>
      <p:bldP spid="241" grpId="0" animBg="1"/>
      <p:bldP spid="241" grpId="1" animBg="1"/>
      <p:bldP spid="242" grpId="0" animBg="1"/>
      <p:bldP spid="242" grpId="1" animBg="1"/>
      <p:bldP spid="243" grpId="0" animBg="1"/>
      <p:bldP spid="243" grpId="1" animBg="1"/>
      <p:bldP spid="244" grpId="0" animBg="1"/>
      <p:bldP spid="244" grpId="1" animBg="1"/>
      <p:bldP spid="245" grpId="0" animBg="1"/>
      <p:bldP spid="245" grpId="1" animBg="1"/>
      <p:bldP spid="246" grpId="0" animBg="1"/>
      <p:bldP spid="246" grpId="1" animBg="1"/>
      <p:bldP spid="247" grpId="0" animBg="1"/>
      <p:bldP spid="247" grpId="1" animBg="1"/>
      <p:bldP spid="248" grpId="0" animBg="1"/>
      <p:bldP spid="248" grpId="1" animBg="1"/>
      <p:bldP spid="249" grpId="0" animBg="1"/>
      <p:bldP spid="249" grpId="1" animBg="1"/>
      <p:bldP spid="250" grpId="0" animBg="1"/>
      <p:bldP spid="250" grpId="1" animBg="1"/>
      <p:bldP spid="251" grpId="0" animBg="1"/>
      <p:bldP spid="251" grpId="1" animBg="1"/>
      <p:bldP spid="252" grpId="0" animBg="1"/>
      <p:bldP spid="252" grpId="1" animBg="1"/>
      <p:bldP spid="253" grpId="0" animBg="1"/>
      <p:bldP spid="253" grpId="1" animBg="1"/>
      <p:bldP spid="254" grpId="0" animBg="1"/>
      <p:bldP spid="254" grpId="1" animBg="1"/>
      <p:bldP spid="255" grpId="0" animBg="1"/>
      <p:bldP spid="255" grpId="1" animBg="1"/>
      <p:bldP spid="256" grpId="0" animBg="1"/>
      <p:bldP spid="256" grpId="1" animBg="1"/>
      <p:bldP spid="257" grpId="0" animBg="1"/>
      <p:bldP spid="257" grpId="1" animBg="1"/>
      <p:bldP spid="258" grpId="0" animBg="1"/>
      <p:bldP spid="258" grpId="1" animBg="1"/>
      <p:bldP spid="259" grpId="0" animBg="1"/>
      <p:bldP spid="259" grpId="1" animBg="1"/>
      <p:bldP spid="260" grpId="0" animBg="1"/>
      <p:bldP spid="260" grpId="1" animBg="1"/>
      <p:bldP spid="261" grpId="0" animBg="1"/>
      <p:bldP spid="261" grpId="1" animBg="1"/>
      <p:bldP spid="262" grpId="0" animBg="1"/>
      <p:bldP spid="262" grpId="1" animBg="1"/>
      <p:bldP spid="263" grpId="0" animBg="1"/>
      <p:bldP spid="263" grpId="1" animBg="1"/>
      <p:bldP spid="264" grpId="0" animBg="1"/>
      <p:bldP spid="264" grpId="1" animBg="1"/>
      <p:bldP spid="265" grpId="0" animBg="1"/>
      <p:bldP spid="265" grpId="1" animBg="1"/>
      <p:bldP spid="266" grpId="0" animBg="1"/>
      <p:bldP spid="266" grpId="1" animBg="1"/>
      <p:bldP spid="267" grpId="0" animBg="1"/>
      <p:bldP spid="267" grpId="1" animBg="1"/>
      <p:bldP spid="268" grpId="0" animBg="1"/>
      <p:bldP spid="268" grpId="1" animBg="1"/>
      <p:bldP spid="269" grpId="0" animBg="1"/>
      <p:bldP spid="269" grpId="1" animBg="1"/>
      <p:bldP spid="270" grpId="0" animBg="1"/>
      <p:bldP spid="270" grpId="1" animBg="1"/>
      <p:bldP spid="271" grpId="0" animBg="1"/>
      <p:bldP spid="271" grpId="1" animBg="1"/>
      <p:bldP spid="272" grpId="0" animBg="1"/>
      <p:bldP spid="272" grpId="1" animBg="1"/>
      <p:bldP spid="273" grpId="0" animBg="1"/>
      <p:bldP spid="273" grpId="1" animBg="1"/>
      <p:bldP spid="274" grpId="0" animBg="1"/>
      <p:bldP spid="274" grpId="1" animBg="1"/>
      <p:bldP spid="275" grpId="0" animBg="1"/>
      <p:bldP spid="275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tx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ippocampus Stor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990" y="0"/>
            <a:ext cx="1904999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1970690" y="-21020"/>
            <a:ext cx="7173309" cy="1926020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CA" dirty="0">
                <a:latin typeface="Arial" pitchFamily="34" charset="0"/>
                <a:cs typeface="Arial" pitchFamily="34" charset="0"/>
              </a:rPr>
              <a:t>Visit: </a:t>
            </a:r>
            <a:endParaRPr lang="en-CA" dirty="0" smtClean="0">
              <a:latin typeface="Arial" pitchFamily="34" charset="0"/>
              <a:cs typeface="Arial" pitchFamily="34" charset="0"/>
            </a:endParaRPr>
          </a:p>
          <a:p>
            <a:r>
              <a:rPr lang="en-CA" dirty="0" smtClean="0">
                <a:latin typeface="Arial" pitchFamily="34" charset="0"/>
                <a:cs typeface="Arial" pitchFamily="34" charset="0"/>
                <a:hlinkClick r:id="rId4"/>
              </a:rPr>
              <a:t>https</a:t>
            </a:r>
            <a:r>
              <a:rPr lang="en-CA" dirty="0">
                <a:latin typeface="Arial" pitchFamily="34" charset="0"/>
                <a:cs typeface="Arial" pitchFamily="34" charset="0"/>
                <a:hlinkClick r:id="rId4"/>
              </a:rPr>
              <a:t>://</a:t>
            </a:r>
            <a:r>
              <a:rPr lang="en-CA" dirty="0" smtClean="0">
                <a:latin typeface="Arial" pitchFamily="34" charset="0"/>
                <a:cs typeface="Arial" pitchFamily="34" charset="0"/>
                <a:hlinkClick r:id="rId4"/>
              </a:rPr>
              <a:t>www.teacherspayteachers.com/Store/Hippocampus-Store</a:t>
            </a:r>
            <a:endParaRPr lang="en-CA" dirty="0" smtClean="0">
              <a:latin typeface="Arial" pitchFamily="34" charset="0"/>
              <a:cs typeface="Arial" pitchFamily="34" charset="0"/>
            </a:endParaRP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For more resources. </a:t>
            </a:r>
            <a:endParaRPr lang="en-CA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-20756" y="2057400"/>
            <a:ext cx="9148989" cy="2362200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>
                <a:latin typeface="Arial" pitchFamily="34" charset="0"/>
                <a:cs typeface="Arial" pitchFamily="34" charset="0"/>
              </a:rPr>
              <a:t>Method 1: Paste your picture on a blank slide. Then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ctrl+a</a:t>
            </a:r>
            <a:r>
              <a:rPr lang="en-US" dirty="0">
                <a:latin typeface="Arial" pitchFamily="34" charset="0"/>
                <a:cs typeface="Arial" pitchFamily="34" charset="0"/>
              </a:rPr>
              <a:t> to select all on one of the slides with the squares and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ctrl+v</a:t>
            </a:r>
            <a:r>
              <a:rPr lang="en-US" dirty="0">
                <a:latin typeface="Arial" pitchFamily="34" charset="0"/>
                <a:cs typeface="Arial" pitchFamily="34" charset="0"/>
              </a:rPr>
              <a:t> to paste it over the pic. One click to start a second to reveal it all.</a:t>
            </a:r>
          </a:p>
          <a:p>
            <a:endParaRPr lang="en-US" dirty="0">
              <a:latin typeface="Arial" pitchFamily="34" charset="0"/>
              <a:cs typeface="Arial" pitchFamily="34" charset="0"/>
            </a:endParaRPr>
          </a:p>
          <a:p>
            <a:r>
              <a:rPr lang="en-US" dirty="0">
                <a:latin typeface="Arial" pitchFamily="34" charset="0"/>
                <a:cs typeface="Arial" pitchFamily="34" charset="0"/>
              </a:rPr>
              <a:t>Method 2: Paste the picture you want over the squares on one of the slides. Right click on the picture and select the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“send </a:t>
            </a:r>
            <a:r>
              <a:rPr lang="en-US" dirty="0">
                <a:latin typeface="Arial" pitchFamily="34" charset="0"/>
                <a:cs typeface="Arial" pitchFamily="34" charset="0"/>
              </a:rPr>
              <a:t>to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back” </a:t>
            </a:r>
            <a:r>
              <a:rPr lang="en-US" dirty="0">
                <a:latin typeface="Arial" pitchFamily="34" charset="0"/>
                <a:cs typeface="Arial" pitchFamily="34" charset="0"/>
              </a:rPr>
              <a:t>option.</a:t>
            </a:r>
          </a:p>
        </p:txBody>
      </p:sp>
    </p:spTree>
    <p:extLst>
      <p:ext uri="{BB962C8B-B14F-4D97-AF65-F5344CB8AC3E}">
        <p14:creationId xmlns:p14="http://schemas.microsoft.com/office/powerpoint/2010/main" val="26590153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89000"/>
              </a:schemeClr>
            </a:gs>
            <a:gs pos="23000">
              <a:schemeClr val="accent1">
                <a:lumMod val="89000"/>
              </a:schemeClr>
            </a:gs>
            <a:gs pos="69000">
              <a:schemeClr val="accent1">
                <a:lumMod val="75000"/>
              </a:schemeClr>
            </a:gs>
            <a:gs pos="97000">
              <a:schemeClr val="accent1">
                <a:lumMod val="7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Elizabeth City State University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992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1143000" cy="685800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직사각형 4"/>
          <p:cNvSpPr/>
          <p:nvPr/>
        </p:nvSpPr>
        <p:spPr>
          <a:xfrm>
            <a:off x="1143000" y="0"/>
            <a:ext cx="1143000" cy="685800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직사각형 5"/>
          <p:cNvSpPr/>
          <p:nvPr/>
        </p:nvSpPr>
        <p:spPr>
          <a:xfrm>
            <a:off x="2286000" y="0"/>
            <a:ext cx="1143000" cy="685800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직사각형 6"/>
          <p:cNvSpPr/>
          <p:nvPr/>
        </p:nvSpPr>
        <p:spPr>
          <a:xfrm>
            <a:off x="3429000" y="0"/>
            <a:ext cx="1143000" cy="685800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직사각형 7"/>
          <p:cNvSpPr/>
          <p:nvPr/>
        </p:nvSpPr>
        <p:spPr>
          <a:xfrm>
            <a:off x="4572000" y="0"/>
            <a:ext cx="1143000" cy="685800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직사각형 8"/>
          <p:cNvSpPr/>
          <p:nvPr/>
        </p:nvSpPr>
        <p:spPr>
          <a:xfrm>
            <a:off x="5715000" y="0"/>
            <a:ext cx="1143000" cy="685800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직사각형 9"/>
          <p:cNvSpPr/>
          <p:nvPr/>
        </p:nvSpPr>
        <p:spPr>
          <a:xfrm>
            <a:off x="6858000" y="0"/>
            <a:ext cx="1143000" cy="685800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직사각형 10"/>
          <p:cNvSpPr/>
          <p:nvPr/>
        </p:nvSpPr>
        <p:spPr>
          <a:xfrm>
            <a:off x="8001000" y="0"/>
            <a:ext cx="1143000" cy="685800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4" name="직사각형 203"/>
          <p:cNvSpPr/>
          <p:nvPr/>
        </p:nvSpPr>
        <p:spPr>
          <a:xfrm>
            <a:off x="0" y="685800"/>
            <a:ext cx="1143000" cy="685800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" name="직사각형 204"/>
          <p:cNvSpPr/>
          <p:nvPr/>
        </p:nvSpPr>
        <p:spPr>
          <a:xfrm>
            <a:off x="1143000" y="685800"/>
            <a:ext cx="1143000" cy="685800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" name="직사각형 205"/>
          <p:cNvSpPr/>
          <p:nvPr/>
        </p:nvSpPr>
        <p:spPr>
          <a:xfrm>
            <a:off x="2286000" y="685800"/>
            <a:ext cx="1143000" cy="685800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7" name="직사각형 206"/>
          <p:cNvSpPr/>
          <p:nvPr/>
        </p:nvSpPr>
        <p:spPr>
          <a:xfrm>
            <a:off x="3429000" y="685800"/>
            <a:ext cx="1143000" cy="685800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8" name="직사각형 207"/>
          <p:cNvSpPr/>
          <p:nvPr/>
        </p:nvSpPr>
        <p:spPr>
          <a:xfrm>
            <a:off x="4572000" y="685800"/>
            <a:ext cx="1143000" cy="685800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9" name="직사각형 208"/>
          <p:cNvSpPr/>
          <p:nvPr/>
        </p:nvSpPr>
        <p:spPr>
          <a:xfrm>
            <a:off x="5715000" y="685800"/>
            <a:ext cx="1143000" cy="685800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0" name="직사각형 209"/>
          <p:cNvSpPr/>
          <p:nvPr/>
        </p:nvSpPr>
        <p:spPr>
          <a:xfrm>
            <a:off x="6858000" y="685800"/>
            <a:ext cx="1143000" cy="685800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1" name="직사각형 210"/>
          <p:cNvSpPr/>
          <p:nvPr/>
        </p:nvSpPr>
        <p:spPr>
          <a:xfrm>
            <a:off x="8001000" y="685800"/>
            <a:ext cx="1143000" cy="685800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2" name="직사각형 211"/>
          <p:cNvSpPr/>
          <p:nvPr/>
        </p:nvSpPr>
        <p:spPr>
          <a:xfrm>
            <a:off x="0" y="1371600"/>
            <a:ext cx="1143000" cy="685800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3" name="직사각형 212"/>
          <p:cNvSpPr/>
          <p:nvPr/>
        </p:nvSpPr>
        <p:spPr>
          <a:xfrm>
            <a:off x="1143000" y="1371600"/>
            <a:ext cx="1143000" cy="685800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4" name="직사각형 213"/>
          <p:cNvSpPr/>
          <p:nvPr/>
        </p:nvSpPr>
        <p:spPr>
          <a:xfrm>
            <a:off x="2286000" y="1371600"/>
            <a:ext cx="1143000" cy="685800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5" name="직사각형 214"/>
          <p:cNvSpPr/>
          <p:nvPr/>
        </p:nvSpPr>
        <p:spPr>
          <a:xfrm>
            <a:off x="3429000" y="1371600"/>
            <a:ext cx="1143000" cy="685800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6" name="직사각형 215"/>
          <p:cNvSpPr/>
          <p:nvPr/>
        </p:nvSpPr>
        <p:spPr>
          <a:xfrm>
            <a:off x="4572000" y="1371600"/>
            <a:ext cx="1143000" cy="685800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7" name="직사각형 216"/>
          <p:cNvSpPr/>
          <p:nvPr/>
        </p:nvSpPr>
        <p:spPr>
          <a:xfrm>
            <a:off x="5715000" y="1371600"/>
            <a:ext cx="1143000" cy="685800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8" name="직사각형 217"/>
          <p:cNvSpPr/>
          <p:nvPr/>
        </p:nvSpPr>
        <p:spPr>
          <a:xfrm>
            <a:off x="6858000" y="1371600"/>
            <a:ext cx="1143000" cy="685800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9" name="직사각형 218"/>
          <p:cNvSpPr/>
          <p:nvPr/>
        </p:nvSpPr>
        <p:spPr>
          <a:xfrm>
            <a:off x="8001000" y="1371600"/>
            <a:ext cx="1143000" cy="685800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0" name="직사각형 219"/>
          <p:cNvSpPr/>
          <p:nvPr/>
        </p:nvSpPr>
        <p:spPr>
          <a:xfrm>
            <a:off x="0" y="2057400"/>
            <a:ext cx="1143000" cy="685800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1" name="직사각형 220"/>
          <p:cNvSpPr/>
          <p:nvPr/>
        </p:nvSpPr>
        <p:spPr>
          <a:xfrm>
            <a:off x="1143000" y="2057400"/>
            <a:ext cx="1143000" cy="685800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2" name="직사각형 221"/>
          <p:cNvSpPr/>
          <p:nvPr/>
        </p:nvSpPr>
        <p:spPr>
          <a:xfrm>
            <a:off x="2286000" y="2057400"/>
            <a:ext cx="1143000" cy="685800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3" name="직사각형 222"/>
          <p:cNvSpPr/>
          <p:nvPr/>
        </p:nvSpPr>
        <p:spPr>
          <a:xfrm>
            <a:off x="3429000" y="2057400"/>
            <a:ext cx="1143000" cy="685800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4" name="직사각형 223"/>
          <p:cNvSpPr/>
          <p:nvPr/>
        </p:nvSpPr>
        <p:spPr>
          <a:xfrm>
            <a:off x="4572000" y="2057400"/>
            <a:ext cx="1143000" cy="685800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5" name="직사각형 224"/>
          <p:cNvSpPr/>
          <p:nvPr/>
        </p:nvSpPr>
        <p:spPr>
          <a:xfrm>
            <a:off x="5715000" y="2057400"/>
            <a:ext cx="1143000" cy="685800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6" name="직사각형 225"/>
          <p:cNvSpPr/>
          <p:nvPr/>
        </p:nvSpPr>
        <p:spPr>
          <a:xfrm>
            <a:off x="6858000" y="2057400"/>
            <a:ext cx="1143000" cy="685800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7" name="직사각형 226"/>
          <p:cNvSpPr/>
          <p:nvPr/>
        </p:nvSpPr>
        <p:spPr>
          <a:xfrm>
            <a:off x="8001000" y="2057400"/>
            <a:ext cx="1143000" cy="685800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8" name="직사각형 227"/>
          <p:cNvSpPr/>
          <p:nvPr/>
        </p:nvSpPr>
        <p:spPr>
          <a:xfrm>
            <a:off x="0" y="2743200"/>
            <a:ext cx="1143000" cy="685800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9" name="직사각형 228"/>
          <p:cNvSpPr/>
          <p:nvPr/>
        </p:nvSpPr>
        <p:spPr>
          <a:xfrm>
            <a:off x="1143000" y="2743200"/>
            <a:ext cx="1143000" cy="685800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0" name="직사각형 229"/>
          <p:cNvSpPr/>
          <p:nvPr/>
        </p:nvSpPr>
        <p:spPr>
          <a:xfrm>
            <a:off x="2286000" y="2743200"/>
            <a:ext cx="1143000" cy="685800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1" name="직사각형 230"/>
          <p:cNvSpPr/>
          <p:nvPr/>
        </p:nvSpPr>
        <p:spPr>
          <a:xfrm>
            <a:off x="3429000" y="2743200"/>
            <a:ext cx="1143000" cy="685800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2" name="직사각형 231"/>
          <p:cNvSpPr/>
          <p:nvPr/>
        </p:nvSpPr>
        <p:spPr>
          <a:xfrm>
            <a:off x="4572000" y="2743200"/>
            <a:ext cx="1143000" cy="685800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3" name="직사각형 232"/>
          <p:cNvSpPr/>
          <p:nvPr/>
        </p:nvSpPr>
        <p:spPr>
          <a:xfrm>
            <a:off x="5715000" y="2743200"/>
            <a:ext cx="1143000" cy="685800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4" name="직사각형 233"/>
          <p:cNvSpPr/>
          <p:nvPr/>
        </p:nvSpPr>
        <p:spPr>
          <a:xfrm>
            <a:off x="6858000" y="2743200"/>
            <a:ext cx="1143000" cy="685800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" name="직사각형 234"/>
          <p:cNvSpPr/>
          <p:nvPr/>
        </p:nvSpPr>
        <p:spPr>
          <a:xfrm>
            <a:off x="8001000" y="2743200"/>
            <a:ext cx="1143000" cy="685800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6" name="직사각형 235"/>
          <p:cNvSpPr/>
          <p:nvPr/>
        </p:nvSpPr>
        <p:spPr>
          <a:xfrm>
            <a:off x="0" y="3429000"/>
            <a:ext cx="1143000" cy="685800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7" name="직사각형 236"/>
          <p:cNvSpPr/>
          <p:nvPr/>
        </p:nvSpPr>
        <p:spPr>
          <a:xfrm>
            <a:off x="1143000" y="3429000"/>
            <a:ext cx="1143000" cy="685800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8" name="직사각형 237"/>
          <p:cNvSpPr/>
          <p:nvPr/>
        </p:nvSpPr>
        <p:spPr>
          <a:xfrm>
            <a:off x="2286000" y="3429000"/>
            <a:ext cx="1143000" cy="685800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9" name="직사각형 238"/>
          <p:cNvSpPr/>
          <p:nvPr/>
        </p:nvSpPr>
        <p:spPr>
          <a:xfrm>
            <a:off x="3429000" y="3429000"/>
            <a:ext cx="1143000" cy="685800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0" name="직사각형 239"/>
          <p:cNvSpPr/>
          <p:nvPr/>
        </p:nvSpPr>
        <p:spPr>
          <a:xfrm>
            <a:off x="4572000" y="3429000"/>
            <a:ext cx="1143000" cy="685800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1" name="직사각형 240"/>
          <p:cNvSpPr/>
          <p:nvPr/>
        </p:nvSpPr>
        <p:spPr>
          <a:xfrm>
            <a:off x="5715000" y="3429000"/>
            <a:ext cx="1143000" cy="685800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2" name="직사각형 241"/>
          <p:cNvSpPr/>
          <p:nvPr/>
        </p:nvSpPr>
        <p:spPr>
          <a:xfrm>
            <a:off x="6858000" y="3429000"/>
            <a:ext cx="1143000" cy="685800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3" name="직사각형 242"/>
          <p:cNvSpPr/>
          <p:nvPr/>
        </p:nvSpPr>
        <p:spPr>
          <a:xfrm>
            <a:off x="8001000" y="3429000"/>
            <a:ext cx="1143000" cy="685800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4" name="직사각형 243"/>
          <p:cNvSpPr/>
          <p:nvPr/>
        </p:nvSpPr>
        <p:spPr>
          <a:xfrm>
            <a:off x="0" y="4114800"/>
            <a:ext cx="1143000" cy="685800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5" name="직사각형 244"/>
          <p:cNvSpPr/>
          <p:nvPr/>
        </p:nvSpPr>
        <p:spPr>
          <a:xfrm>
            <a:off x="1143000" y="4114800"/>
            <a:ext cx="1143000" cy="685800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6" name="직사각형 245"/>
          <p:cNvSpPr/>
          <p:nvPr/>
        </p:nvSpPr>
        <p:spPr>
          <a:xfrm>
            <a:off x="2286000" y="4114800"/>
            <a:ext cx="1143000" cy="685800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7" name="직사각형 246"/>
          <p:cNvSpPr/>
          <p:nvPr/>
        </p:nvSpPr>
        <p:spPr>
          <a:xfrm>
            <a:off x="3429000" y="4114800"/>
            <a:ext cx="1143000" cy="685800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8" name="직사각형 247"/>
          <p:cNvSpPr/>
          <p:nvPr/>
        </p:nvSpPr>
        <p:spPr>
          <a:xfrm>
            <a:off x="4572000" y="4114800"/>
            <a:ext cx="1143000" cy="685800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9" name="직사각형 248"/>
          <p:cNvSpPr/>
          <p:nvPr/>
        </p:nvSpPr>
        <p:spPr>
          <a:xfrm>
            <a:off x="5715000" y="4114800"/>
            <a:ext cx="1143000" cy="685800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0" name="직사각형 249"/>
          <p:cNvSpPr/>
          <p:nvPr/>
        </p:nvSpPr>
        <p:spPr>
          <a:xfrm>
            <a:off x="6858000" y="4114800"/>
            <a:ext cx="1143000" cy="685800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1" name="직사각형 250"/>
          <p:cNvSpPr/>
          <p:nvPr/>
        </p:nvSpPr>
        <p:spPr>
          <a:xfrm>
            <a:off x="8001000" y="4114800"/>
            <a:ext cx="1143000" cy="685800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2" name="직사각형 251"/>
          <p:cNvSpPr/>
          <p:nvPr/>
        </p:nvSpPr>
        <p:spPr>
          <a:xfrm>
            <a:off x="0" y="4800600"/>
            <a:ext cx="1143000" cy="685800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3" name="직사각형 252"/>
          <p:cNvSpPr/>
          <p:nvPr/>
        </p:nvSpPr>
        <p:spPr>
          <a:xfrm>
            <a:off x="1143000" y="4800600"/>
            <a:ext cx="1143000" cy="685800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4" name="직사각형 253"/>
          <p:cNvSpPr/>
          <p:nvPr/>
        </p:nvSpPr>
        <p:spPr>
          <a:xfrm>
            <a:off x="2286000" y="4800600"/>
            <a:ext cx="1143000" cy="685800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5" name="직사각형 254"/>
          <p:cNvSpPr/>
          <p:nvPr/>
        </p:nvSpPr>
        <p:spPr>
          <a:xfrm>
            <a:off x="3429000" y="4800600"/>
            <a:ext cx="1143000" cy="685800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6" name="직사각형 255"/>
          <p:cNvSpPr/>
          <p:nvPr/>
        </p:nvSpPr>
        <p:spPr>
          <a:xfrm>
            <a:off x="4572000" y="4800600"/>
            <a:ext cx="1143000" cy="685800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7" name="직사각형 256"/>
          <p:cNvSpPr/>
          <p:nvPr/>
        </p:nvSpPr>
        <p:spPr>
          <a:xfrm>
            <a:off x="5715000" y="4800600"/>
            <a:ext cx="1143000" cy="685800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8" name="직사각형 257"/>
          <p:cNvSpPr/>
          <p:nvPr/>
        </p:nvSpPr>
        <p:spPr>
          <a:xfrm>
            <a:off x="6858000" y="4800600"/>
            <a:ext cx="1143000" cy="685800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9" name="직사각형 258"/>
          <p:cNvSpPr/>
          <p:nvPr/>
        </p:nvSpPr>
        <p:spPr>
          <a:xfrm>
            <a:off x="8001000" y="4800600"/>
            <a:ext cx="1143000" cy="685800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0" name="직사각형 259"/>
          <p:cNvSpPr/>
          <p:nvPr/>
        </p:nvSpPr>
        <p:spPr>
          <a:xfrm>
            <a:off x="0" y="5486400"/>
            <a:ext cx="1143000" cy="685800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1" name="직사각형 260"/>
          <p:cNvSpPr/>
          <p:nvPr/>
        </p:nvSpPr>
        <p:spPr>
          <a:xfrm>
            <a:off x="1143000" y="5486400"/>
            <a:ext cx="1143000" cy="685800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2" name="직사각형 261"/>
          <p:cNvSpPr/>
          <p:nvPr/>
        </p:nvSpPr>
        <p:spPr>
          <a:xfrm>
            <a:off x="2286000" y="5486400"/>
            <a:ext cx="1143000" cy="685800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3" name="직사각형 262"/>
          <p:cNvSpPr/>
          <p:nvPr/>
        </p:nvSpPr>
        <p:spPr>
          <a:xfrm>
            <a:off x="3429000" y="5486400"/>
            <a:ext cx="1143000" cy="685800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4" name="직사각형 263"/>
          <p:cNvSpPr/>
          <p:nvPr/>
        </p:nvSpPr>
        <p:spPr>
          <a:xfrm>
            <a:off x="4572000" y="5486400"/>
            <a:ext cx="1143000" cy="685800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5" name="직사각형 264"/>
          <p:cNvSpPr/>
          <p:nvPr/>
        </p:nvSpPr>
        <p:spPr>
          <a:xfrm>
            <a:off x="5715000" y="5486400"/>
            <a:ext cx="1143000" cy="685800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6" name="직사각형 265"/>
          <p:cNvSpPr/>
          <p:nvPr/>
        </p:nvSpPr>
        <p:spPr>
          <a:xfrm>
            <a:off x="6858000" y="5486400"/>
            <a:ext cx="1143000" cy="685800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7" name="직사각형 266"/>
          <p:cNvSpPr/>
          <p:nvPr/>
        </p:nvSpPr>
        <p:spPr>
          <a:xfrm>
            <a:off x="8001000" y="5486400"/>
            <a:ext cx="1143000" cy="685800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8" name="직사각형 267"/>
          <p:cNvSpPr/>
          <p:nvPr/>
        </p:nvSpPr>
        <p:spPr>
          <a:xfrm>
            <a:off x="0" y="6172200"/>
            <a:ext cx="1143000" cy="685800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9" name="직사각형 268"/>
          <p:cNvSpPr/>
          <p:nvPr/>
        </p:nvSpPr>
        <p:spPr>
          <a:xfrm>
            <a:off x="1143000" y="6172200"/>
            <a:ext cx="1143000" cy="685800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0" name="직사각형 269"/>
          <p:cNvSpPr/>
          <p:nvPr/>
        </p:nvSpPr>
        <p:spPr>
          <a:xfrm>
            <a:off x="2286000" y="6172200"/>
            <a:ext cx="1143000" cy="685800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1" name="직사각형 270"/>
          <p:cNvSpPr/>
          <p:nvPr/>
        </p:nvSpPr>
        <p:spPr>
          <a:xfrm>
            <a:off x="3429000" y="6172200"/>
            <a:ext cx="1143000" cy="685800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2" name="직사각형 271"/>
          <p:cNvSpPr/>
          <p:nvPr/>
        </p:nvSpPr>
        <p:spPr>
          <a:xfrm>
            <a:off x="4572000" y="6172200"/>
            <a:ext cx="1143000" cy="685800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3" name="직사각형 272"/>
          <p:cNvSpPr/>
          <p:nvPr/>
        </p:nvSpPr>
        <p:spPr>
          <a:xfrm>
            <a:off x="5715000" y="6172200"/>
            <a:ext cx="1143000" cy="685800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4" name="직사각형 273"/>
          <p:cNvSpPr/>
          <p:nvPr/>
        </p:nvSpPr>
        <p:spPr>
          <a:xfrm>
            <a:off x="6858000" y="6172200"/>
            <a:ext cx="1143000" cy="685800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5" name="직사각형 274"/>
          <p:cNvSpPr/>
          <p:nvPr/>
        </p:nvSpPr>
        <p:spPr>
          <a:xfrm>
            <a:off x="8001000" y="6172200"/>
            <a:ext cx="1143000" cy="685800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0017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500"/>
                            </p:stCondLst>
                            <p:childTnLst>
                              <p:par>
                                <p:cTn id="9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/>
                                        <p:tgtEl>
                                          <p:spTgt spid="2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500"/>
                            </p:stCondLst>
                            <p:childTnLst>
                              <p:par>
                                <p:cTn id="13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7000"/>
                            </p:stCondLst>
                            <p:childTnLst>
                              <p:par>
                                <p:cTn id="21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000"/>
                            </p:stCondLst>
                            <p:childTnLst>
                              <p:par>
                                <p:cTn id="25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2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500"/>
                            </p:stCondLst>
                            <p:childTnLst>
                              <p:par>
                                <p:cTn id="29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2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9000"/>
                            </p:stCondLst>
                            <p:childTnLst>
                              <p:par>
                                <p:cTn id="33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/>
                                        <p:tgtEl>
                                          <p:spTgt spid="2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/>
                                        <p:tgtEl>
                                          <p:spTgt spid="2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500"/>
                            </p:stCondLst>
                            <p:childTnLst>
                              <p:par>
                                <p:cTn id="45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2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1000"/>
                            </p:stCondLst>
                            <p:childTnLst>
                              <p:par>
                                <p:cTn id="49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500"/>
                                        <p:tgtEl>
                                          <p:spTgt spid="2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1500"/>
                            </p:stCondLst>
                            <p:childTnLst>
                              <p:par>
                                <p:cTn id="53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2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2000"/>
                            </p:stCondLst>
                            <p:childTnLst>
                              <p:par>
                                <p:cTn id="57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500"/>
                                        <p:tgtEl>
                                          <p:spTgt spid="2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2500"/>
                            </p:stCondLst>
                            <p:childTnLst>
                              <p:par>
                                <p:cTn id="61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500"/>
                                        <p:tgtEl>
                                          <p:spTgt spid="2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3000"/>
                            </p:stCondLst>
                            <p:childTnLst>
                              <p:par>
                                <p:cTn id="65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2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3500"/>
                            </p:stCondLst>
                            <p:childTnLst>
                              <p:par>
                                <p:cTn id="69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4000"/>
                            </p:stCondLst>
                            <p:childTnLst>
                              <p:par>
                                <p:cTn id="73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" dur="500"/>
                                        <p:tgtEl>
                                          <p:spTgt spid="2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4500"/>
                            </p:stCondLst>
                            <p:childTnLst>
                              <p:par>
                                <p:cTn id="77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500"/>
                                        <p:tgtEl>
                                          <p:spTgt spid="2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5000"/>
                            </p:stCondLst>
                            <p:childTnLst>
                              <p:par>
                                <p:cTn id="81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2" dur="500"/>
                                        <p:tgtEl>
                                          <p:spTgt spid="2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5500"/>
                            </p:stCondLst>
                            <p:childTnLst>
                              <p:par>
                                <p:cTn id="85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6" dur="500"/>
                                        <p:tgtEl>
                                          <p:spTgt spid="2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6000"/>
                            </p:stCondLst>
                            <p:childTnLst>
                              <p:par>
                                <p:cTn id="89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500"/>
                                        <p:tgtEl>
                                          <p:spTgt spid="2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6500"/>
                            </p:stCondLst>
                            <p:childTnLst>
                              <p:par>
                                <p:cTn id="93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4" dur="500"/>
                                        <p:tgtEl>
                                          <p:spTgt spid="2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17000"/>
                            </p:stCondLst>
                            <p:childTnLst>
                              <p:par>
                                <p:cTn id="97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8" dur="500"/>
                                        <p:tgtEl>
                                          <p:spTgt spid="2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17500"/>
                            </p:stCondLst>
                            <p:childTnLst>
                              <p:par>
                                <p:cTn id="101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2" dur="500"/>
                                        <p:tgtEl>
                                          <p:spTgt spid="2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18000"/>
                            </p:stCondLst>
                            <p:childTnLst>
                              <p:par>
                                <p:cTn id="105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6" dur="500"/>
                                        <p:tgtEl>
                                          <p:spTgt spid="2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18500"/>
                            </p:stCondLst>
                            <p:childTnLst>
                              <p:par>
                                <p:cTn id="109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19000"/>
                            </p:stCondLst>
                            <p:childTnLst>
                              <p:par>
                                <p:cTn id="113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4" dur="500"/>
                                        <p:tgtEl>
                                          <p:spTgt spid="2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19500"/>
                            </p:stCondLst>
                            <p:childTnLst>
                              <p:par>
                                <p:cTn id="117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8" dur="500"/>
                                        <p:tgtEl>
                                          <p:spTgt spid="2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20000"/>
                            </p:stCondLst>
                            <p:childTnLst>
                              <p:par>
                                <p:cTn id="121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20500"/>
                            </p:stCondLst>
                            <p:childTnLst>
                              <p:par>
                                <p:cTn id="125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6" dur="500"/>
                                        <p:tgtEl>
                                          <p:spTgt spid="2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21000"/>
                            </p:stCondLst>
                            <p:childTnLst>
                              <p:par>
                                <p:cTn id="129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0" dur="500"/>
                                        <p:tgtEl>
                                          <p:spTgt spid="2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21500"/>
                            </p:stCondLst>
                            <p:childTnLst>
                              <p:par>
                                <p:cTn id="133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4" dur="500"/>
                                        <p:tgtEl>
                                          <p:spTgt spid="2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22000"/>
                            </p:stCondLst>
                            <p:childTnLst>
                              <p:par>
                                <p:cTn id="137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8" dur="500"/>
                                        <p:tgtEl>
                                          <p:spTgt spid="2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22500"/>
                            </p:stCondLst>
                            <p:childTnLst>
                              <p:par>
                                <p:cTn id="141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2" dur="500"/>
                                        <p:tgtEl>
                                          <p:spTgt spid="2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23000"/>
                            </p:stCondLst>
                            <p:childTnLst>
                              <p:par>
                                <p:cTn id="145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6" dur="500"/>
                                        <p:tgtEl>
                                          <p:spTgt spid="2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23500"/>
                            </p:stCondLst>
                            <p:childTnLst>
                              <p:par>
                                <p:cTn id="149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0" dur="500"/>
                                        <p:tgtEl>
                                          <p:spTgt spid="2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>
                            <p:stCondLst>
                              <p:cond delay="24000"/>
                            </p:stCondLst>
                            <p:childTnLst>
                              <p:par>
                                <p:cTn id="153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6" fill="hold">
                            <p:stCondLst>
                              <p:cond delay="24500"/>
                            </p:stCondLst>
                            <p:childTnLst>
                              <p:par>
                                <p:cTn id="157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8" dur="500"/>
                                        <p:tgtEl>
                                          <p:spTgt spid="2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>
                            <p:stCondLst>
                              <p:cond delay="25000"/>
                            </p:stCondLst>
                            <p:childTnLst>
                              <p:par>
                                <p:cTn id="161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2" dur="500"/>
                                        <p:tgtEl>
                                          <p:spTgt spid="2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>
                            <p:stCondLst>
                              <p:cond delay="25500"/>
                            </p:stCondLst>
                            <p:childTnLst>
                              <p:par>
                                <p:cTn id="165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6" dur="500"/>
                                        <p:tgtEl>
                                          <p:spTgt spid="2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8" fill="hold">
                            <p:stCondLst>
                              <p:cond delay="26000"/>
                            </p:stCondLst>
                            <p:childTnLst>
                              <p:par>
                                <p:cTn id="169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0" dur="500"/>
                                        <p:tgtEl>
                                          <p:spTgt spid="2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2" fill="hold">
                            <p:stCondLst>
                              <p:cond delay="26500"/>
                            </p:stCondLst>
                            <p:childTnLst>
                              <p:par>
                                <p:cTn id="173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4" dur="500"/>
                                        <p:tgtEl>
                                          <p:spTgt spid="2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6" fill="hold">
                            <p:stCondLst>
                              <p:cond delay="27000"/>
                            </p:stCondLst>
                            <p:childTnLst>
                              <p:par>
                                <p:cTn id="177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8" dur="500"/>
                                        <p:tgtEl>
                                          <p:spTgt spid="2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0" fill="hold">
                            <p:stCondLst>
                              <p:cond delay="27500"/>
                            </p:stCondLst>
                            <p:childTnLst>
                              <p:par>
                                <p:cTn id="181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2" dur="500"/>
                                        <p:tgtEl>
                                          <p:spTgt spid="2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4" fill="hold">
                            <p:stCondLst>
                              <p:cond delay="28000"/>
                            </p:stCondLst>
                            <p:childTnLst>
                              <p:par>
                                <p:cTn id="185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6" dur="500"/>
                                        <p:tgtEl>
                                          <p:spTgt spid="2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8" fill="hold">
                            <p:stCondLst>
                              <p:cond delay="28500"/>
                            </p:stCondLst>
                            <p:childTnLst>
                              <p:par>
                                <p:cTn id="189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0" dur="500"/>
                                        <p:tgtEl>
                                          <p:spTgt spid="2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2" fill="hold">
                            <p:stCondLst>
                              <p:cond delay="29000"/>
                            </p:stCondLst>
                            <p:childTnLst>
                              <p:par>
                                <p:cTn id="193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4" dur="500"/>
                                        <p:tgtEl>
                                          <p:spTgt spid="2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6" fill="hold">
                            <p:stCondLst>
                              <p:cond delay="29500"/>
                            </p:stCondLst>
                            <p:childTnLst>
                              <p:par>
                                <p:cTn id="197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8" dur="500"/>
                                        <p:tgtEl>
                                          <p:spTgt spid="2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0" fill="hold">
                            <p:stCondLst>
                              <p:cond delay="30000"/>
                            </p:stCondLst>
                            <p:childTnLst>
                              <p:par>
                                <p:cTn id="201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2" dur="500"/>
                                        <p:tgtEl>
                                          <p:spTgt spid="2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4" fill="hold">
                            <p:stCondLst>
                              <p:cond delay="30500"/>
                            </p:stCondLst>
                            <p:childTnLst>
                              <p:par>
                                <p:cTn id="205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6" dur="500"/>
                                        <p:tgtEl>
                                          <p:spTgt spid="2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8" fill="hold">
                            <p:stCondLst>
                              <p:cond delay="31000"/>
                            </p:stCondLst>
                            <p:childTnLst>
                              <p:par>
                                <p:cTn id="209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0" dur="500"/>
                                        <p:tgtEl>
                                          <p:spTgt spid="2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2" fill="hold">
                            <p:stCondLst>
                              <p:cond delay="31500"/>
                            </p:stCondLst>
                            <p:childTnLst>
                              <p:par>
                                <p:cTn id="213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4" dur="500"/>
                                        <p:tgtEl>
                                          <p:spTgt spid="2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6" fill="hold">
                            <p:stCondLst>
                              <p:cond delay="32000"/>
                            </p:stCondLst>
                            <p:childTnLst>
                              <p:par>
                                <p:cTn id="217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8" dur="500"/>
                                        <p:tgtEl>
                                          <p:spTgt spid="2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0" fill="hold">
                            <p:stCondLst>
                              <p:cond delay="32500"/>
                            </p:stCondLst>
                            <p:childTnLst>
                              <p:par>
                                <p:cTn id="221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2" dur="500"/>
                                        <p:tgtEl>
                                          <p:spTgt spid="2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4" fill="hold">
                            <p:stCondLst>
                              <p:cond delay="33000"/>
                            </p:stCondLst>
                            <p:childTnLst>
                              <p:par>
                                <p:cTn id="225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6" dur="500"/>
                                        <p:tgtEl>
                                          <p:spTgt spid="2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8" fill="hold">
                            <p:stCondLst>
                              <p:cond delay="33500"/>
                            </p:stCondLst>
                            <p:childTnLst>
                              <p:par>
                                <p:cTn id="229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0" dur="500"/>
                                        <p:tgtEl>
                                          <p:spTgt spid="2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2" fill="hold">
                            <p:stCondLst>
                              <p:cond delay="34000"/>
                            </p:stCondLst>
                            <p:childTnLst>
                              <p:par>
                                <p:cTn id="233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4" dur="500"/>
                                        <p:tgtEl>
                                          <p:spTgt spid="2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6" fill="hold">
                            <p:stCondLst>
                              <p:cond delay="34500"/>
                            </p:stCondLst>
                            <p:childTnLst>
                              <p:par>
                                <p:cTn id="237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8" dur="500"/>
                                        <p:tgtEl>
                                          <p:spTgt spid="2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0" fill="hold">
                            <p:stCondLst>
                              <p:cond delay="35000"/>
                            </p:stCondLst>
                            <p:childTnLst>
                              <p:par>
                                <p:cTn id="241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2" dur="500"/>
                                        <p:tgtEl>
                                          <p:spTgt spid="2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4" fill="hold">
                            <p:stCondLst>
                              <p:cond delay="35500"/>
                            </p:stCondLst>
                            <p:childTnLst>
                              <p:par>
                                <p:cTn id="245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6" dur="500"/>
                                        <p:tgtEl>
                                          <p:spTgt spid="2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8" fill="hold">
                            <p:stCondLst>
                              <p:cond delay="36000"/>
                            </p:stCondLst>
                            <p:childTnLst>
                              <p:par>
                                <p:cTn id="249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0" dur="500"/>
                                        <p:tgtEl>
                                          <p:spTgt spid="2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2" fill="hold">
                            <p:stCondLst>
                              <p:cond delay="36500"/>
                            </p:stCondLst>
                            <p:childTnLst>
                              <p:par>
                                <p:cTn id="253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4" dur="500"/>
                                        <p:tgtEl>
                                          <p:spTgt spid="2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6" fill="hold">
                            <p:stCondLst>
                              <p:cond delay="37000"/>
                            </p:stCondLst>
                            <p:childTnLst>
                              <p:par>
                                <p:cTn id="257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8" dur="500"/>
                                        <p:tgtEl>
                                          <p:spTgt spid="2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0" fill="hold">
                            <p:stCondLst>
                              <p:cond delay="37500"/>
                            </p:stCondLst>
                            <p:childTnLst>
                              <p:par>
                                <p:cTn id="261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2" dur="500"/>
                                        <p:tgtEl>
                                          <p:spTgt spid="2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4" fill="hold">
                            <p:stCondLst>
                              <p:cond delay="38000"/>
                            </p:stCondLst>
                            <p:childTnLst>
                              <p:par>
                                <p:cTn id="265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6" dur="500"/>
                                        <p:tgtEl>
                                          <p:spTgt spid="2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8" fill="hold">
                            <p:stCondLst>
                              <p:cond delay="38500"/>
                            </p:stCondLst>
                            <p:childTnLst>
                              <p:par>
                                <p:cTn id="269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0" dur="500"/>
                                        <p:tgtEl>
                                          <p:spTgt spid="2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2" fill="hold">
                            <p:stCondLst>
                              <p:cond delay="39000"/>
                            </p:stCondLst>
                            <p:childTnLst>
                              <p:par>
                                <p:cTn id="273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4" dur="500"/>
                                        <p:tgtEl>
                                          <p:spTgt spid="2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6" fill="hold">
                            <p:stCondLst>
                              <p:cond delay="39500"/>
                            </p:stCondLst>
                            <p:childTnLst>
                              <p:par>
                                <p:cTn id="277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8" dur="500"/>
                                        <p:tgtEl>
                                          <p:spTgt spid="2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0" fill="hold">
                            <p:stCondLst>
                              <p:cond delay="40000"/>
                            </p:stCondLst>
                            <p:childTnLst>
                              <p:par>
                                <p:cTn id="281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2" dur="500"/>
                                        <p:tgtEl>
                                          <p:spTgt spid="2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4" fill="hold">
                            <p:stCondLst>
                              <p:cond delay="40500"/>
                            </p:stCondLst>
                            <p:childTnLst>
                              <p:par>
                                <p:cTn id="285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6" dur="500"/>
                                        <p:tgtEl>
                                          <p:spTgt spid="2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8" fill="hold">
                            <p:stCondLst>
                              <p:cond delay="41000"/>
                            </p:stCondLst>
                            <p:childTnLst>
                              <p:par>
                                <p:cTn id="289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0" dur="500"/>
                                        <p:tgtEl>
                                          <p:spTgt spid="2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2" fill="hold">
                            <p:stCondLst>
                              <p:cond delay="41500"/>
                            </p:stCondLst>
                            <p:childTnLst>
                              <p:par>
                                <p:cTn id="293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4" dur="500"/>
                                        <p:tgtEl>
                                          <p:spTgt spid="2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6" fill="hold">
                            <p:stCondLst>
                              <p:cond delay="42000"/>
                            </p:stCondLst>
                            <p:childTnLst>
                              <p:par>
                                <p:cTn id="297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8" dur="500"/>
                                        <p:tgtEl>
                                          <p:spTgt spid="2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0" fill="hold">
                            <p:stCondLst>
                              <p:cond delay="42500"/>
                            </p:stCondLst>
                            <p:childTnLst>
                              <p:par>
                                <p:cTn id="301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2" dur="500"/>
                                        <p:tgtEl>
                                          <p:spTgt spid="2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4" fill="hold">
                            <p:stCondLst>
                              <p:cond delay="43000"/>
                            </p:stCondLst>
                            <p:childTnLst>
                              <p:par>
                                <p:cTn id="305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6" dur="500"/>
                                        <p:tgtEl>
                                          <p:spTgt spid="2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8" fill="hold">
                            <p:stCondLst>
                              <p:cond delay="43500"/>
                            </p:stCondLst>
                            <p:childTnLst>
                              <p:par>
                                <p:cTn id="309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0" dur="500"/>
                                        <p:tgtEl>
                                          <p:spTgt spid="2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2" fill="hold">
                            <p:stCondLst>
                              <p:cond delay="44000"/>
                            </p:stCondLst>
                            <p:childTnLst>
                              <p:par>
                                <p:cTn id="313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4" dur="500"/>
                                        <p:tgtEl>
                                          <p:spTgt spid="2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6" fill="hold">
                            <p:stCondLst>
                              <p:cond delay="44500"/>
                            </p:stCondLst>
                            <p:childTnLst>
                              <p:par>
                                <p:cTn id="317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8" dur="500"/>
                                        <p:tgtEl>
                                          <p:spTgt spid="2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0" fill="hold">
                            <p:stCondLst>
                              <p:cond delay="45000"/>
                            </p:stCondLst>
                            <p:childTnLst>
                              <p:par>
                                <p:cTn id="321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2" dur="500"/>
                                        <p:tgtEl>
                                          <p:spTgt spid="2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4" fill="hold">
                      <p:stCondLst>
                        <p:cond delay="indefinite"/>
                      </p:stCondLst>
                      <p:childTnLst>
                        <p:par>
                          <p:cTn id="325" fill="hold">
                            <p:stCondLst>
                              <p:cond delay="0"/>
                            </p:stCondLst>
                            <p:childTnLst>
                              <p:par>
                                <p:cTn id="326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9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3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2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3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5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3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8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3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1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4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4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7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4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0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51" dur="500"/>
                                        <p:tgtEl>
                                          <p:spTgt spid="2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3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54" dur="500"/>
                                        <p:tgtEl>
                                          <p:spTgt spid="2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6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57" dur="500"/>
                                        <p:tgtEl>
                                          <p:spTgt spid="2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9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60" dur="500"/>
                                        <p:tgtEl>
                                          <p:spTgt spid="2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2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63" dur="500"/>
                                        <p:tgtEl>
                                          <p:spTgt spid="2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5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66" dur="500"/>
                                        <p:tgtEl>
                                          <p:spTgt spid="2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8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69" dur="500"/>
                                        <p:tgtEl>
                                          <p:spTgt spid="2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1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72" dur="500"/>
                                        <p:tgtEl>
                                          <p:spTgt spid="2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4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75" dur="500"/>
                                        <p:tgtEl>
                                          <p:spTgt spid="2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7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78" dur="500"/>
                                        <p:tgtEl>
                                          <p:spTgt spid="2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0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81" dur="500"/>
                                        <p:tgtEl>
                                          <p:spTgt spid="2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3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84" dur="500"/>
                                        <p:tgtEl>
                                          <p:spTgt spid="2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6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87" dur="500"/>
                                        <p:tgtEl>
                                          <p:spTgt spid="2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9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90" dur="500"/>
                                        <p:tgtEl>
                                          <p:spTgt spid="2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2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93" dur="500"/>
                                        <p:tgtEl>
                                          <p:spTgt spid="2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5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96" dur="500"/>
                                        <p:tgtEl>
                                          <p:spTgt spid="2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8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99" dur="500"/>
                                        <p:tgtEl>
                                          <p:spTgt spid="2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1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02" dur="500"/>
                                        <p:tgtEl>
                                          <p:spTgt spid="2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4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05" dur="500"/>
                                        <p:tgtEl>
                                          <p:spTgt spid="2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7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08" dur="500"/>
                                        <p:tgtEl>
                                          <p:spTgt spid="2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0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11" dur="500"/>
                                        <p:tgtEl>
                                          <p:spTgt spid="2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3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14" dur="500"/>
                                        <p:tgtEl>
                                          <p:spTgt spid="2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6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17" dur="500"/>
                                        <p:tgtEl>
                                          <p:spTgt spid="2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9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20" dur="500"/>
                                        <p:tgtEl>
                                          <p:spTgt spid="2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2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23" dur="500"/>
                                        <p:tgtEl>
                                          <p:spTgt spid="2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5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26" dur="500"/>
                                        <p:tgtEl>
                                          <p:spTgt spid="2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8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29" dur="500"/>
                                        <p:tgtEl>
                                          <p:spTgt spid="2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1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32" dur="500"/>
                                        <p:tgtEl>
                                          <p:spTgt spid="2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4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35" dur="500"/>
                                        <p:tgtEl>
                                          <p:spTgt spid="2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7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38" dur="500"/>
                                        <p:tgtEl>
                                          <p:spTgt spid="2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0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41" dur="500"/>
                                        <p:tgtEl>
                                          <p:spTgt spid="2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3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44" dur="500"/>
                                        <p:tgtEl>
                                          <p:spTgt spid="2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6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47" dur="500"/>
                                        <p:tgtEl>
                                          <p:spTgt spid="2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9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50" dur="500"/>
                                        <p:tgtEl>
                                          <p:spTgt spid="2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2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53" dur="500"/>
                                        <p:tgtEl>
                                          <p:spTgt spid="2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5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56" dur="500"/>
                                        <p:tgtEl>
                                          <p:spTgt spid="2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8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59" dur="500"/>
                                        <p:tgtEl>
                                          <p:spTgt spid="2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1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62" dur="500"/>
                                        <p:tgtEl>
                                          <p:spTgt spid="2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4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65" dur="500"/>
                                        <p:tgtEl>
                                          <p:spTgt spid="2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7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68" dur="500"/>
                                        <p:tgtEl>
                                          <p:spTgt spid="2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0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71" dur="500"/>
                                        <p:tgtEl>
                                          <p:spTgt spid="2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3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74" dur="500"/>
                                        <p:tgtEl>
                                          <p:spTgt spid="2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6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77" dur="500"/>
                                        <p:tgtEl>
                                          <p:spTgt spid="2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9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80" dur="500"/>
                                        <p:tgtEl>
                                          <p:spTgt spid="2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2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83" dur="500"/>
                                        <p:tgtEl>
                                          <p:spTgt spid="2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5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86" dur="500"/>
                                        <p:tgtEl>
                                          <p:spTgt spid="2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8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89" dur="500"/>
                                        <p:tgtEl>
                                          <p:spTgt spid="2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1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92" dur="500"/>
                                        <p:tgtEl>
                                          <p:spTgt spid="2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4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95" dur="500"/>
                                        <p:tgtEl>
                                          <p:spTgt spid="2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7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98" dur="500"/>
                                        <p:tgtEl>
                                          <p:spTgt spid="2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0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01" dur="500"/>
                                        <p:tgtEl>
                                          <p:spTgt spid="2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3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04" dur="500"/>
                                        <p:tgtEl>
                                          <p:spTgt spid="2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6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07" dur="500"/>
                                        <p:tgtEl>
                                          <p:spTgt spid="2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9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10" dur="500"/>
                                        <p:tgtEl>
                                          <p:spTgt spid="2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2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13" dur="500"/>
                                        <p:tgtEl>
                                          <p:spTgt spid="2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5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16" dur="500"/>
                                        <p:tgtEl>
                                          <p:spTgt spid="2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8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19" dur="500"/>
                                        <p:tgtEl>
                                          <p:spTgt spid="2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1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22" dur="500"/>
                                        <p:tgtEl>
                                          <p:spTgt spid="2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4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25" dur="500"/>
                                        <p:tgtEl>
                                          <p:spTgt spid="2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7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28" dur="500"/>
                                        <p:tgtEl>
                                          <p:spTgt spid="2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0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31" dur="500"/>
                                        <p:tgtEl>
                                          <p:spTgt spid="2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3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34" dur="500"/>
                                        <p:tgtEl>
                                          <p:spTgt spid="2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6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37" dur="500"/>
                                        <p:tgtEl>
                                          <p:spTgt spid="2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9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40" dur="500"/>
                                        <p:tgtEl>
                                          <p:spTgt spid="2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2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43" dur="500"/>
                                        <p:tgtEl>
                                          <p:spTgt spid="2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5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46" dur="500"/>
                                        <p:tgtEl>
                                          <p:spTgt spid="2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8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49" dur="500"/>
                                        <p:tgtEl>
                                          <p:spTgt spid="2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1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52" dur="500"/>
                                        <p:tgtEl>
                                          <p:spTgt spid="2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4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55" dur="500"/>
                                        <p:tgtEl>
                                          <p:spTgt spid="2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7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58" dur="500"/>
                                        <p:tgtEl>
                                          <p:spTgt spid="2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0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61" dur="500"/>
                                        <p:tgtEl>
                                          <p:spTgt spid="2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3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64" dur="500"/>
                                        <p:tgtEl>
                                          <p:spTgt spid="2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 animBg="1"/>
      <p:bldP spid="5" grpId="1" animBg="1"/>
      <p:bldP spid="6" grpId="0" animBg="1"/>
      <p:bldP spid="6" grpId="1" animBg="1"/>
      <p:bldP spid="7" grpId="0" animBg="1"/>
      <p:bldP spid="7" grpId="1" animBg="1"/>
      <p:bldP spid="8" grpId="0" animBg="1"/>
      <p:bldP spid="8" grpId="1" animBg="1"/>
      <p:bldP spid="9" grpId="0" animBg="1"/>
      <p:bldP spid="9" grpId="1" animBg="1"/>
      <p:bldP spid="10" grpId="0" animBg="1"/>
      <p:bldP spid="10" grpId="1" animBg="1"/>
      <p:bldP spid="11" grpId="0" animBg="1"/>
      <p:bldP spid="11" grpId="1" animBg="1"/>
      <p:bldP spid="204" grpId="0" animBg="1"/>
      <p:bldP spid="204" grpId="1" animBg="1"/>
      <p:bldP spid="205" grpId="0" animBg="1"/>
      <p:bldP spid="205" grpId="1" animBg="1"/>
      <p:bldP spid="206" grpId="0" animBg="1"/>
      <p:bldP spid="206" grpId="1" animBg="1"/>
      <p:bldP spid="207" grpId="0" animBg="1"/>
      <p:bldP spid="207" grpId="1" animBg="1"/>
      <p:bldP spid="208" grpId="0" animBg="1"/>
      <p:bldP spid="208" grpId="1" animBg="1"/>
      <p:bldP spid="209" grpId="0" animBg="1"/>
      <p:bldP spid="209" grpId="1" animBg="1"/>
      <p:bldP spid="210" grpId="0" animBg="1"/>
      <p:bldP spid="210" grpId="1" animBg="1"/>
      <p:bldP spid="211" grpId="0" animBg="1"/>
      <p:bldP spid="211" grpId="1" animBg="1"/>
      <p:bldP spid="212" grpId="0" animBg="1"/>
      <p:bldP spid="212" grpId="1" animBg="1"/>
      <p:bldP spid="213" grpId="0" animBg="1"/>
      <p:bldP spid="213" grpId="1" animBg="1"/>
      <p:bldP spid="214" grpId="0" animBg="1"/>
      <p:bldP spid="214" grpId="1" animBg="1"/>
      <p:bldP spid="215" grpId="0" animBg="1"/>
      <p:bldP spid="215" grpId="1" animBg="1"/>
      <p:bldP spid="216" grpId="0" animBg="1"/>
      <p:bldP spid="216" grpId="1" animBg="1"/>
      <p:bldP spid="217" grpId="0" animBg="1"/>
      <p:bldP spid="217" grpId="1" animBg="1"/>
      <p:bldP spid="218" grpId="0" animBg="1"/>
      <p:bldP spid="218" grpId="1" animBg="1"/>
      <p:bldP spid="219" grpId="0" animBg="1"/>
      <p:bldP spid="219" grpId="1" animBg="1"/>
      <p:bldP spid="220" grpId="0" animBg="1"/>
      <p:bldP spid="220" grpId="1" animBg="1"/>
      <p:bldP spid="221" grpId="0" animBg="1"/>
      <p:bldP spid="221" grpId="1" animBg="1"/>
      <p:bldP spid="222" grpId="0" animBg="1"/>
      <p:bldP spid="222" grpId="1" animBg="1"/>
      <p:bldP spid="223" grpId="0" animBg="1"/>
      <p:bldP spid="223" grpId="1" animBg="1"/>
      <p:bldP spid="224" grpId="0" animBg="1"/>
      <p:bldP spid="224" grpId="1" animBg="1"/>
      <p:bldP spid="225" grpId="0" animBg="1"/>
      <p:bldP spid="225" grpId="1" animBg="1"/>
      <p:bldP spid="226" grpId="0" animBg="1"/>
      <p:bldP spid="226" grpId="1" animBg="1"/>
      <p:bldP spid="227" grpId="0" animBg="1"/>
      <p:bldP spid="227" grpId="1" animBg="1"/>
      <p:bldP spid="228" grpId="0" animBg="1"/>
      <p:bldP spid="228" grpId="1" animBg="1"/>
      <p:bldP spid="229" grpId="0" animBg="1"/>
      <p:bldP spid="229" grpId="1" animBg="1"/>
      <p:bldP spid="230" grpId="0" animBg="1"/>
      <p:bldP spid="230" grpId="1" animBg="1"/>
      <p:bldP spid="231" grpId="0" animBg="1"/>
      <p:bldP spid="231" grpId="1" animBg="1"/>
      <p:bldP spid="232" grpId="0" animBg="1"/>
      <p:bldP spid="232" grpId="1" animBg="1"/>
      <p:bldP spid="233" grpId="0" animBg="1"/>
      <p:bldP spid="233" grpId="1" animBg="1"/>
      <p:bldP spid="234" grpId="0" animBg="1"/>
      <p:bldP spid="234" grpId="1" animBg="1"/>
      <p:bldP spid="235" grpId="0" animBg="1"/>
      <p:bldP spid="235" grpId="1" animBg="1"/>
      <p:bldP spid="236" grpId="0" animBg="1"/>
      <p:bldP spid="236" grpId="1" animBg="1"/>
      <p:bldP spid="237" grpId="0" animBg="1"/>
      <p:bldP spid="237" grpId="1" animBg="1"/>
      <p:bldP spid="238" grpId="0" animBg="1"/>
      <p:bldP spid="238" grpId="1" animBg="1"/>
      <p:bldP spid="239" grpId="0" animBg="1"/>
      <p:bldP spid="239" grpId="1" animBg="1"/>
      <p:bldP spid="240" grpId="0" animBg="1"/>
      <p:bldP spid="240" grpId="1" animBg="1"/>
      <p:bldP spid="241" grpId="0" animBg="1"/>
      <p:bldP spid="241" grpId="1" animBg="1"/>
      <p:bldP spid="242" grpId="0" animBg="1"/>
      <p:bldP spid="242" grpId="1" animBg="1"/>
      <p:bldP spid="243" grpId="0" animBg="1"/>
      <p:bldP spid="243" grpId="1" animBg="1"/>
      <p:bldP spid="244" grpId="0" animBg="1"/>
      <p:bldP spid="244" grpId="1" animBg="1"/>
      <p:bldP spid="245" grpId="0" animBg="1"/>
      <p:bldP spid="245" grpId="1" animBg="1"/>
      <p:bldP spid="246" grpId="0" animBg="1"/>
      <p:bldP spid="246" grpId="1" animBg="1"/>
      <p:bldP spid="247" grpId="0" animBg="1"/>
      <p:bldP spid="247" grpId="1" animBg="1"/>
      <p:bldP spid="248" grpId="0" animBg="1"/>
      <p:bldP spid="248" grpId="1" animBg="1"/>
      <p:bldP spid="249" grpId="0" animBg="1"/>
      <p:bldP spid="249" grpId="1" animBg="1"/>
      <p:bldP spid="250" grpId="0" animBg="1"/>
      <p:bldP spid="250" grpId="1" animBg="1"/>
      <p:bldP spid="251" grpId="0" animBg="1"/>
      <p:bldP spid="251" grpId="1" animBg="1"/>
      <p:bldP spid="252" grpId="0" animBg="1"/>
      <p:bldP spid="252" grpId="1" animBg="1"/>
      <p:bldP spid="253" grpId="0" animBg="1"/>
      <p:bldP spid="253" grpId="1" animBg="1"/>
      <p:bldP spid="254" grpId="0" animBg="1"/>
      <p:bldP spid="254" grpId="1" animBg="1"/>
      <p:bldP spid="255" grpId="0" animBg="1"/>
      <p:bldP spid="255" grpId="1" animBg="1"/>
      <p:bldP spid="256" grpId="0" animBg="1"/>
      <p:bldP spid="256" grpId="1" animBg="1"/>
      <p:bldP spid="257" grpId="0" animBg="1"/>
      <p:bldP spid="257" grpId="1" animBg="1"/>
      <p:bldP spid="258" grpId="0" animBg="1"/>
      <p:bldP spid="258" grpId="1" animBg="1"/>
      <p:bldP spid="259" grpId="0" animBg="1"/>
      <p:bldP spid="259" grpId="1" animBg="1"/>
      <p:bldP spid="260" grpId="0" animBg="1"/>
      <p:bldP spid="260" grpId="1" animBg="1"/>
      <p:bldP spid="261" grpId="0" animBg="1"/>
      <p:bldP spid="261" grpId="1" animBg="1"/>
      <p:bldP spid="262" grpId="0" animBg="1"/>
      <p:bldP spid="262" grpId="1" animBg="1"/>
      <p:bldP spid="263" grpId="0" animBg="1"/>
      <p:bldP spid="263" grpId="1" animBg="1"/>
      <p:bldP spid="264" grpId="0" animBg="1"/>
      <p:bldP spid="264" grpId="1" animBg="1"/>
      <p:bldP spid="265" grpId="0" animBg="1"/>
      <p:bldP spid="265" grpId="1" animBg="1"/>
      <p:bldP spid="266" grpId="0" animBg="1"/>
      <p:bldP spid="266" grpId="1" animBg="1"/>
      <p:bldP spid="267" grpId="0" animBg="1"/>
      <p:bldP spid="267" grpId="1" animBg="1"/>
      <p:bldP spid="268" grpId="0" animBg="1"/>
      <p:bldP spid="268" grpId="1" animBg="1"/>
      <p:bldP spid="269" grpId="0" animBg="1"/>
      <p:bldP spid="269" grpId="1" animBg="1"/>
      <p:bldP spid="270" grpId="0" animBg="1"/>
      <p:bldP spid="270" grpId="1" animBg="1"/>
      <p:bldP spid="271" grpId="0" animBg="1"/>
      <p:bldP spid="271" grpId="1" animBg="1"/>
      <p:bldP spid="272" grpId="0" animBg="1"/>
      <p:bldP spid="272" grpId="1" animBg="1"/>
      <p:bldP spid="273" grpId="0" animBg="1"/>
      <p:bldP spid="273" grpId="1" animBg="1"/>
      <p:bldP spid="274" grpId="0" animBg="1"/>
      <p:bldP spid="274" grpId="1" animBg="1"/>
      <p:bldP spid="275" grpId="0" animBg="1"/>
      <p:bldP spid="275" grpId="1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00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UNC Pembroke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363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9144000" cy="6858000"/>
          </a:xfrm>
          <a:prstGeom prst="rect">
            <a:avLst/>
          </a:prstGeom>
        </p:spPr>
      </p:pic>
      <p:sp>
        <p:nvSpPr>
          <p:cNvPr id="4" name="직사각형 3"/>
          <p:cNvSpPr/>
          <p:nvPr/>
        </p:nvSpPr>
        <p:spPr>
          <a:xfrm>
            <a:off x="0" y="5486400"/>
            <a:ext cx="1143000" cy="685800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직사각형 4"/>
          <p:cNvSpPr/>
          <p:nvPr/>
        </p:nvSpPr>
        <p:spPr>
          <a:xfrm>
            <a:off x="1143000" y="5486400"/>
            <a:ext cx="1143000" cy="685800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직사각형 5"/>
          <p:cNvSpPr/>
          <p:nvPr/>
        </p:nvSpPr>
        <p:spPr>
          <a:xfrm>
            <a:off x="2286000" y="5486400"/>
            <a:ext cx="1143000" cy="685800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직사각형 6"/>
          <p:cNvSpPr/>
          <p:nvPr/>
        </p:nvSpPr>
        <p:spPr>
          <a:xfrm>
            <a:off x="3429000" y="5486400"/>
            <a:ext cx="1143000" cy="685800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직사각형 7"/>
          <p:cNvSpPr/>
          <p:nvPr/>
        </p:nvSpPr>
        <p:spPr>
          <a:xfrm>
            <a:off x="4572000" y="5486400"/>
            <a:ext cx="1143000" cy="685800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직사각형 8"/>
          <p:cNvSpPr/>
          <p:nvPr/>
        </p:nvSpPr>
        <p:spPr>
          <a:xfrm>
            <a:off x="5715000" y="5486400"/>
            <a:ext cx="1143000" cy="685800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직사각형 9"/>
          <p:cNvSpPr/>
          <p:nvPr/>
        </p:nvSpPr>
        <p:spPr>
          <a:xfrm>
            <a:off x="6858000" y="5486400"/>
            <a:ext cx="1143000" cy="685800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직사각형 10"/>
          <p:cNvSpPr/>
          <p:nvPr/>
        </p:nvSpPr>
        <p:spPr>
          <a:xfrm>
            <a:off x="8001000" y="5486400"/>
            <a:ext cx="1143000" cy="685800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4" name="직사각형 203"/>
          <p:cNvSpPr/>
          <p:nvPr/>
        </p:nvSpPr>
        <p:spPr>
          <a:xfrm>
            <a:off x="0" y="685800"/>
            <a:ext cx="1143000" cy="685800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" name="직사각형 204"/>
          <p:cNvSpPr/>
          <p:nvPr/>
        </p:nvSpPr>
        <p:spPr>
          <a:xfrm>
            <a:off x="1143000" y="685800"/>
            <a:ext cx="1143000" cy="685800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" name="직사각형 205"/>
          <p:cNvSpPr/>
          <p:nvPr/>
        </p:nvSpPr>
        <p:spPr>
          <a:xfrm>
            <a:off x="2286000" y="685800"/>
            <a:ext cx="1143000" cy="685800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7" name="직사각형 206"/>
          <p:cNvSpPr/>
          <p:nvPr/>
        </p:nvSpPr>
        <p:spPr>
          <a:xfrm>
            <a:off x="3429000" y="685800"/>
            <a:ext cx="1143000" cy="685800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8" name="직사각형 207"/>
          <p:cNvSpPr/>
          <p:nvPr/>
        </p:nvSpPr>
        <p:spPr>
          <a:xfrm>
            <a:off x="4572000" y="685800"/>
            <a:ext cx="1143000" cy="685800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9" name="직사각형 208"/>
          <p:cNvSpPr/>
          <p:nvPr/>
        </p:nvSpPr>
        <p:spPr>
          <a:xfrm>
            <a:off x="5715000" y="685800"/>
            <a:ext cx="1143000" cy="685800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0" name="직사각형 209"/>
          <p:cNvSpPr/>
          <p:nvPr/>
        </p:nvSpPr>
        <p:spPr>
          <a:xfrm>
            <a:off x="6858000" y="685800"/>
            <a:ext cx="1143000" cy="685800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1" name="직사각형 210"/>
          <p:cNvSpPr/>
          <p:nvPr/>
        </p:nvSpPr>
        <p:spPr>
          <a:xfrm>
            <a:off x="8001000" y="685800"/>
            <a:ext cx="1143000" cy="685800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2" name="직사각형 211"/>
          <p:cNvSpPr/>
          <p:nvPr/>
        </p:nvSpPr>
        <p:spPr>
          <a:xfrm>
            <a:off x="0" y="2743200"/>
            <a:ext cx="1143000" cy="685800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3" name="직사각형 212"/>
          <p:cNvSpPr/>
          <p:nvPr/>
        </p:nvSpPr>
        <p:spPr>
          <a:xfrm>
            <a:off x="1143000" y="2743200"/>
            <a:ext cx="1143000" cy="685800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4" name="직사각형 213"/>
          <p:cNvSpPr/>
          <p:nvPr/>
        </p:nvSpPr>
        <p:spPr>
          <a:xfrm>
            <a:off x="2286000" y="2743200"/>
            <a:ext cx="1143000" cy="685800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5" name="직사각형 214"/>
          <p:cNvSpPr/>
          <p:nvPr/>
        </p:nvSpPr>
        <p:spPr>
          <a:xfrm>
            <a:off x="3429000" y="2743200"/>
            <a:ext cx="1143000" cy="685800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6" name="직사각형 215"/>
          <p:cNvSpPr/>
          <p:nvPr/>
        </p:nvSpPr>
        <p:spPr>
          <a:xfrm>
            <a:off x="4572000" y="2743200"/>
            <a:ext cx="1143000" cy="685800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7" name="직사각형 216"/>
          <p:cNvSpPr/>
          <p:nvPr/>
        </p:nvSpPr>
        <p:spPr>
          <a:xfrm>
            <a:off x="5715000" y="2743200"/>
            <a:ext cx="1143000" cy="685800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8" name="직사각형 217"/>
          <p:cNvSpPr/>
          <p:nvPr/>
        </p:nvSpPr>
        <p:spPr>
          <a:xfrm>
            <a:off x="6858000" y="2743200"/>
            <a:ext cx="1143000" cy="685800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9" name="직사각형 218"/>
          <p:cNvSpPr/>
          <p:nvPr/>
        </p:nvSpPr>
        <p:spPr>
          <a:xfrm>
            <a:off x="8001000" y="2743200"/>
            <a:ext cx="1143000" cy="685800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0" name="직사각형 219"/>
          <p:cNvSpPr/>
          <p:nvPr/>
        </p:nvSpPr>
        <p:spPr>
          <a:xfrm>
            <a:off x="0" y="2057400"/>
            <a:ext cx="1143000" cy="685800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1" name="직사각형 220"/>
          <p:cNvSpPr/>
          <p:nvPr/>
        </p:nvSpPr>
        <p:spPr>
          <a:xfrm>
            <a:off x="1143000" y="2057400"/>
            <a:ext cx="1143000" cy="685800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2" name="직사각형 221"/>
          <p:cNvSpPr/>
          <p:nvPr/>
        </p:nvSpPr>
        <p:spPr>
          <a:xfrm>
            <a:off x="2286000" y="2057400"/>
            <a:ext cx="1143000" cy="685800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3" name="직사각형 222"/>
          <p:cNvSpPr/>
          <p:nvPr/>
        </p:nvSpPr>
        <p:spPr>
          <a:xfrm>
            <a:off x="3429000" y="2057400"/>
            <a:ext cx="1143000" cy="685800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4" name="직사각형 223"/>
          <p:cNvSpPr/>
          <p:nvPr/>
        </p:nvSpPr>
        <p:spPr>
          <a:xfrm>
            <a:off x="4572000" y="2057400"/>
            <a:ext cx="1143000" cy="685800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5" name="직사각형 224"/>
          <p:cNvSpPr/>
          <p:nvPr/>
        </p:nvSpPr>
        <p:spPr>
          <a:xfrm>
            <a:off x="5715000" y="2057400"/>
            <a:ext cx="1143000" cy="685800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6" name="직사각형 225"/>
          <p:cNvSpPr/>
          <p:nvPr/>
        </p:nvSpPr>
        <p:spPr>
          <a:xfrm>
            <a:off x="6858000" y="2057400"/>
            <a:ext cx="1143000" cy="685800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7" name="직사각형 226"/>
          <p:cNvSpPr/>
          <p:nvPr/>
        </p:nvSpPr>
        <p:spPr>
          <a:xfrm>
            <a:off x="8001000" y="2057400"/>
            <a:ext cx="1143000" cy="685800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8" name="직사각형 227"/>
          <p:cNvSpPr/>
          <p:nvPr/>
        </p:nvSpPr>
        <p:spPr>
          <a:xfrm>
            <a:off x="0" y="1371600"/>
            <a:ext cx="1143000" cy="685800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9" name="직사각형 228"/>
          <p:cNvSpPr/>
          <p:nvPr/>
        </p:nvSpPr>
        <p:spPr>
          <a:xfrm>
            <a:off x="1143000" y="1371600"/>
            <a:ext cx="1143000" cy="685800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0" name="직사각형 229"/>
          <p:cNvSpPr/>
          <p:nvPr/>
        </p:nvSpPr>
        <p:spPr>
          <a:xfrm>
            <a:off x="2286000" y="1371600"/>
            <a:ext cx="1143000" cy="685800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1" name="직사각형 230"/>
          <p:cNvSpPr/>
          <p:nvPr/>
        </p:nvSpPr>
        <p:spPr>
          <a:xfrm>
            <a:off x="3429000" y="1371600"/>
            <a:ext cx="1143000" cy="685800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2" name="직사각형 231"/>
          <p:cNvSpPr/>
          <p:nvPr/>
        </p:nvSpPr>
        <p:spPr>
          <a:xfrm>
            <a:off x="4572000" y="1371600"/>
            <a:ext cx="1143000" cy="685800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3" name="직사각형 232"/>
          <p:cNvSpPr/>
          <p:nvPr/>
        </p:nvSpPr>
        <p:spPr>
          <a:xfrm>
            <a:off x="5715000" y="1371600"/>
            <a:ext cx="1143000" cy="685800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4" name="직사각형 233"/>
          <p:cNvSpPr/>
          <p:nvPr/>
        </p:nvSpPr>
        <p:spPr>
          <a:xfrm>
            <a:off x="6858000" y="1371600"/>
            <a:ext cx="1143000" cy="685800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" name="직사각형 234"/>
          <p:cNvSpPr/>
          <p:nvPr/>
        </p:nvSpPr>
        <p:spPr>
          <a:xfrm>
            <a:off x="8001000" y="1371600"/>
            <a:ext cx="1143000" cy="685800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6" name="직사각형 235"/>
          <p:cNvSpPr/>
          <p:nvPr/>
        </p:nvSpPr>
        <p:spPr>
          <a:xfrm>
            <a:off x="0" y="3429000"/>
            <a:ext cx="1143000" cy="685800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7" name="직사각형 236"/>
          <p:cNvSpPr/>
          <p:nvPr/>
        </p:nvSpPr>
        <p:spPr>
          <a:xfrm>
            <a:off x="1143000" y="3429000"/>
            <a:ext cx="1143000" cy="685800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8" name="직사각형 237"/>
          <p:cNvSpPr/>
          <p:nvPr/>
        </p:nvSpPr>
        <p:spPr>
          <a:xfrm>
            <a:off x="2286000" y="3429000"/>
            <a:ext cx="1143000" cy="685800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9" name="직사각형 238"/>
          <p:cNvSpPr/>
          <p:nvPr/>
        </p:nvSpPr>
        <p:spPr>
          <a:xfrm>
            <a:off x="3429000" y="3429000"/>
            <a:ext cx="1143000" cy="685800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0" name="직사각형 239"/>
          <p:cNvSpPr/>
          <p:nvPr/>
        </p:nvSpPr>
        <p:spPr>
          <a:xfrm>
            <a:off x="4572000" y="3429000"/>
            <a:ext cx="1143000" cy="685800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1" name="직사각형 240"/>
          <p:cNvSpPr/>
          <p:nvPr/>
        </p:nvSpPr>
        <p:spPr>
          <a:xfrm>
            <a:off x="5715000" y="3429000"/>
            <a:ext cx="1143000" cy="685800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2" name="직사각형 241"/>
          <p:cNvSpPr/>
          <p:nvPr/>
        </p:nvSpPr>
        <p:spPr>
          <a:xfrm>
            <a:off x="6858000" y="3429000"/>
            <a:ext cx="1143000" cy="685800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3" name="직사각형 242"/>
          <p:cNvSpPr/>
          <p:nvPr/>
        </p:nvSpPr>
        <p:spPr>
          <a:xfrm>
            <a:off x="8001000" y="3429000"/>
            <a:ext cx="1143000" cy="685800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4" name="직사각형 243"/>
          <p:cNvSpPr/>
          <p:nvPr/>
        </p:nvSpPr>
        <p:spPr>
          <a:xfrm>
            <a:off x="0" y="4114800"/>
            <a:ext cx="1143000" cy="685800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5" name="직사각형 244"/>
          <p:cNvSpPr/>
          <p:nvPr/>
        </p:nvSpPr>
        <p:spPr>
          <a:xfrm>
            <a:off x="1143000" y="4114800"/>
            <a:ext cx="1143000" cy="685800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6" name="직사각형 245"/>
          <p:cNvSpPr/>
          <p:nvPr/>
        </p:nvSpPr>
        <p:spPr>
          <a:xfrm>
            <a:off x="2286000" y="4114800"/>
            <a:ext cx="1143000" cy="685800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7" name="직사각형 246"/>
          <p:cNvSpPr/>
          <p:nvPr/>
        </p:nvSpPr>
        <p:spPr>
          <a:xfrm>
            <a:off x="3429000" y="4114800"/>
            <a:ext cx="1143000" cy="685800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8" name="직사각형 247"/>
          <p:cNvSpPr/>
          <p:nvPr/>
        </p:nvSpPr>
        <p:spPr>
          <a:xfrm>
            <a:off x="4572000" y="4114800"/>
            <a:ext cx="1143000" cy="685800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9" name="직사각형 248"/>
          <p:cNvSpPr/>
          <p:nvPr/>
        </p:nvSpPr>
        <p:spPr>
          <a:xfrm>
            <a:off x="5715000" y="4114800"/>
            <a:ext cx="1143000" cy="685800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0" name="직사각형 249"/>
          <p:cNvSpPr/>
          <p:nvPr/>
        </p:nvSpPr>
        <p:spPr>
          <a:xfrm>
            <a:off x="6858000" y="4114800"/>
            <a:ext cx="1143000" cy="685800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1" name="직사각형 250"/>
          <p:cNvSpPr/>
          <p:nvPr/>
        </p:nvSpPr>
        <p:spPr>
          <a:xfrm>
            <a:off x="8001000" y="4114800"/>
            <a:ext cx="1143000" cy="685800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2" name="직사각형 251"/>
          <p:cNvSpPr/>
          <p:nvPr/>
        </p:nvSpPr>
        <p:spPr>
          <a:xfrm>
            <a:off x="0" y="4800600"/>
            <a:ext cx="1143000" cy="685800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3" name="직사각형 252"/>
          <p:cNvSpPr/>
          <p:nvPr/>
        </p:nvSpPr>
        <p:spPr>
          <a:xfrm>
            <a:off x="1143000" y="4800600"/>
            <a:ext cx="1143000" cy="685800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4" name="직사각형 253"/>
          <p:cNvSpPr/>
          <p:nvPr/>
        </p:nvSpPr>
        <p:spPr>
          <a:xfrm>
            <a:off x="2286000" y="4800600"/>
            <a:ext cx="1143000" cy="685800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5" name="직사각형 254"/>
          <p:cNvSpPr/>
          <p:nvPr/>
        </p:nvSpPr>
        <p:spPr>
          <a:xfrm>
            <a:off x="3429000" y="4800600"/>
            <a:ext cx="1143000" cy="685800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6" name="직사각형 255"/>
          <p:cNvSpPr/>
          <p:nvPr/>
        </p:nvSpPr>
        <p:spPr>
          <a:xfrm>
            <a:off x="4572000" y="4800600"/>
            <a:ext cx="1143000" cy="685800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7" name="직사각형 256"/>
          <p:cNvSpPr/>
          <p:nvPr/>
        </p:nvSpPr>
        <p:spPr>
          <a:xfrm>
            <a:off x="5715000" y="4800600"/>
            <a:ext cx="1143000" cy="685800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8" name="직사각형 257"/>
          <p:cNvSpPr/>
          <p:nvPr/>
        </p:nvSpPr>
        <p:spPr>
          <a:xfrm>
            <a:off x="6858000" y="4800600"/>
            <a:ext cx="1143000" cy="685800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9" name="직사각형 258"/>
          <p:cNvSpPr/>
          <p:nvPr/>
        </p:nvSpPr>
        <p:spPr>
          <a:xfrm>
            <a:off x="8001000" y="4800600"/>
            <a:ext cx="1143000" cy="685800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0" name="직사각형 259"/>
          <p:cNvSpPr/>
          <p:nvPr/>
        </p:nvSpPr>
        <p:spPr>
          <a:xfrm>
            <a:off x="0" y="0"/>
            <a:ext cx="1143000" cy="685800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1" name="직사각형 260"/>
          <p:cNvSpPr/>
          <p:nvPr/>
        </p:nvSpPr>
        <p:spPr>
          <a:xfrm>
            <a:off x="1143000" y="0"/>
            <a:ext cx="1143000" cy="685800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2" name="직사각형 261"/>
          <p:cNvSpPr/>
          <p:nvPr/>
        </p:nvSpPr>
        <p:spPr>
          <a:xfrm>
            <a:off x="2286000" y="0"/>
            <a:ext cx="1143000" cy="685800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3" name="직사각형 262"/>
          <p:cNvSpPr/>
          <p:nvPr/>
        </p:nvSpPr>
        <p:spPr>
          <a:xfrm>
            <a:off x="3429000" y="0"/>
            <a:ext cx="1143000" cy="685800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4" name="직사각형 263"/>
          <p:cNvSpPr/>
          <p:nvPr/>
        </p:nvSpPr>
        <p:spPr>
          <a:xfrm>
            <a:off x="4572000" y="0"/>
            <a:ext cx="1143000" cy="685800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5" name="직사각형 264"/>
          <p:cNvSpPr/>
          <p:nvPr/>
        </p:nvSpPr>
        <p:spPr>
          <a:xfrm>
            <a:off x="5715000" y="0"/>
            <a:ext cx="1143000" cy="685800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6" name="직사각형 265"/>
          <p:cNvSpPr/>
          <p:nvPr/>
        </p:nvSpPr>
        <p:spPr>
          <a:xfrm>
            <a:off x="6858000" y="0"/>
            <a:ext cx="1143000" cy="685800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7" name="직사각형 266"/>
          <p:cNvSpPr/>
          <p:nvPr/>
        </p:nvSpPr>
        <p:spPr>
          <a:xfrm>
            <a:off x="8001000" y="0"/>
            <a:ext cx="1143000" cy="685800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8" name="직사각형 267"/>
          <p:cNvSpPr/>
          <p:nvPr/>
        </p:nvSpPr>
        <p:spPr>
          <a:xfrm>
            <a:off x="0" y="6172200"/>
            <a:ext cx="1143000" cy="685800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9" name="직사각형 268"/>
          <p:cNvSpPr/>
          <p:nvPr/>
        </p:nvSpPr>
        <p:spPr>
          <a:xfrm>
            <a:off x="1143000" y="6172200"/>
            <a:ext cx="1143000" cy="685800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0" name="직사각형 269"/>
          <p:cNvSpPr/>
          <p:nvPr/>
        </p:nvSpPr>
        <p:spPr>
          <a:xfrm>
            <a:off x="2286000" y="6172200"/>
            <a:ext cx="1143000" cy="685800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1" name="직사각형 270"/>
          <p:cNvSpPr/>
          <p:nvPr/>
        </p:nvSpPr>
        <p:spPr>
          <a:xfrm>
            <a:off x="3429000" y="6172200"/>
            <a:ext cx="1143000" cy="685800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2" name="직사각형 271"/>
          <p:cNvSpPr/>
          <p:nvPr/>
        </p:nvSpPr>
        <p:spPr>
          <a:xfrm>
            <a:off x="4572000" y="6172200"/>
            <a:ext cx="1143000" cy="685800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3" name="직사각형 272"/>
          <p:cNvSpPr/>
          <p:nvPr/>
        </p:nvSpPr>
        <p:spPr>
          <a:xfrm>
            <a:off x="5715000" y="6172200"/>
            <a:ext cx="1143000" cy="685800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4" name="직사각형 273"/>
          <p:cNvSpPr/>
          <p:nvPr/>
        </p:nvSpPr>
        <p:spPr>
          <a:xfrm>
            <a:off x="6858000" y="6172200"/>
            <a:ext cx="1143000" cy="685800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5" name="직사각형 274"/>
          <p:cNvSpPr/>
          <p:nvPr/>
        </p:nvSpPr>
        <p:spPr>
          <a:xfrm>
            <a:off x="8001000" y="6172200"/>
            <a:ext cx="1143000" cy="685800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8485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2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xit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" presetClass="exit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4" dur="500"/>
                                        <p:tgtEl>
                                          <p:spTgt spid="2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4" presetClass="exit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4" presetClass="exit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2" dur="500"/>
                                        <p:tgtEl>
                                          <p:spTgt spid="2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4" presetClass="exit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6" dur="500"/>
                                        <p:tgtEl>
                                          <p:spTgt spid="2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4" presetClass="exit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0" dur="500"/>
                                        <p:tgtEl>
                                          <p:spTgt spid="2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4" presetClass="exit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4" dur="500"/>
                                        <p:tgtEl>
                                          <p:spTgt spid="2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4" presetClass="exit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4" presetClass="exit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2" dur="500"/>
                                        <p:tgtEl>
                                          <p:spTgt spid="2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4" presetClass="exit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4" presetClass="exit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0" dur="500"/>
                                        <p:tgtEl>
                                          <p:spTgt spid="2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4" presetClass="exit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4" dur="500"/>
                                        <p:tgtEl>
                                          <p:spTgt spid="2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500"/>
                            </p:stCondLst>
                            <p:childTnLst>
                              <p:par>
                                <p:cTn id="57" presetID="4" presetClass="exit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8" dur="500"/>
                                        <p:tgtEl>
                                          <p:spTgt spid="2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000"/>
                            </p:stCondLst>
                            <p:childTnLst>
                              <p:par>
                                <p:cTn id="61" presetID="4" presetClass="exit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2" dur="500"/>
                                        <p:tgtEl>
                                          <p:spTgt spid="2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7500"/>
                            </p:stCondLst>
                            <p:childTnLst>
                              <p:par>
                                <p:cTn id="65" presetID="4" presetClass="exit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6" dur="500"/>
                                        <p:tgtEl>
                                          <p:spTgt spid="2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8000"/>
                            </p:stCondLst>
                            <p:childTnLst>
                              <p:par>
                                <p:cTn id="69" presetID="4" presetClass="exit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70" dur="500"/>
                                        <p:tgtEl>
                                          <p:spTgt spid="2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8500"/>
                            </p:stCondLst>
                            <p:childTnLst>
                              <p:par>
                                <p:cTn id="73" presetID="4" presetClass="exit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74" dur="500"/>
                                        <p:tgtEl>
                                          <p:spTgt spid="2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9000"/>
                            </p:stCondLst>
                            <p:childTnLst>
                              <p:par>
                                <p:cTn id="77" presetID="4" presetClass="exit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7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9500"/>
                            </p:stCondLst>
                            <p:childTnLst>
                              <p:par>
                                <p:cTn id="81" presetID="4" presetClass="exit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82" dur="500"/>
                                        <p:tgtEl>
                                          <p:spTgt spid="2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0000"/>
                            </p:stCondLst>
                            <p:childTnLst>
                              <p:par>
                                <p:cTn id="85" presetID="4" presetClass="exit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86" dur="500"/>
                                        <p:tgtEl>
                                          <p:spTgt spid="2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0500"/>
                            </p:stCondLst>
                            <p:childTnLst>
                              <p:par>
                                <p:cTn id="89" presetID="4" presetClass="exit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90" dur="500"/>
                                        <p:tgtEl>
                                          <p:spTgt spid="2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1000"/>
                            </p:stCondLst>
                            <p:childTnLst>
                              <p:par>
                                <p:cTn id="93" presetID="4" presetClass="exit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94" dur="500"/>
                                        <p:tgtEl>
                                          <p:spTgt spid="2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11500"/>
                            </p:stCondLst>
                            <p:childTnLst>
                              <p:par>
                                <p:cTn id="97" presetID="4" presetClass="exit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98" dur="500"/>
                                        <p:tgtEl>
                                          <p:spTgt spid="2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12000"/>
                            </p:stCondLst>
                            <p:childTnLst>
                              <p:par>
                                <p:cTn id="101" presetID="4" presetClass="exit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02" dur="500"/>
                                        <p:tgtEl>
                                          <p:spTgt spid="2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12500"/>
                            </p:stCondLst>
                            <p:childTnLst>
                              <p:par>
                                <p:cTn id="105" presetID="4" presetClass="exit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06" dur="500"/>
                                        <p:tgtEl>
                                          <p:spTgt spid="2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13000"/>
                            </p:stCondLst>
                            <p:childTnLst>
                              <p:par>
                                <p:cTn id="109" presetID="4" presetClass="exit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13500"/>
                            </p:stCondLst>
                            <p:childTnLst>
                              <p:par>
                                <p:cTn id="113" presetID="4" presetClass="exit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4" dur="500"/>
                                        <p:tgtEl>
                                          <p:spTgt spid="2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14000"/>
                            </p:stCondLst>
                            <p:childTnLst>
                              <p:par>
                                <p:cTn id="117" presetID="4" presetClass="exit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8" dur="500"/>
                                        <p:tgtEl>
                                          <p:spTgt spid="2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14500"/>
                            </p:stCondLst>
                            <p:childTnLst>
                              <p:par>
                                <p:cTn id="121" presetID="4" presetClass="exit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15000"/>
                            </p:stCondLst>
                            <p:childTnLst>
                              <p:par>
                                <p:cTn id="125" presetID="4" presetClass="exit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6" dur="500"/>
                                        <p:tgtEl>
                                          <p:spTgt spid="2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15500"/>
                            </p:stCondLst>
                            <p:childTnLst>
                              <p:par>
                                <p:cTn id="129" presetID="4" presetClass="exit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30" dur="500"/>
                                        <p:tgtEl>
                                          <p:spTgt spid="2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16500"/>
                            </p:stCondLst>
                            <p:childTnLst>
                              <p:par>
                                <p:cTn id="133" presetID="4" presetClass="exit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34" dur="500"/>
                                        <p:tgtEl>
                                          <p:spTgt spid="2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17000"/>
                            </p:stCondLst>
                            <p:childTnLst>
                              <p:par>
                                <p:cTn id="137" presetID="4" presetClass="exit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38" dur="500"/>
                                        <p:tgtEl>
                                          <p:spTgt spid="2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17500"/>
                            </p:stCondLst>
                            <p:childTnLst>
                              <p:par>
                                <p:cTn id="141" presetID="4" presetClass="exit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42" dur="500"/>
                                        <p:tgtEl>
                                          <p:spTgt spid="2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18000"/>
                            </p:stCondLst>
                            <p:childTnLst>
                              <p:par>
                                <p:cTn id="145" presetID="4" presetClass="exit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46" dur="500"/>
                                        <p:tgtEl>
                                          <p:spTgt spid="2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18500"/>
                            </p:stCondLst>
                            <p:childTnLst>
                              <p:par>
                                <p:cTn id="149" presetID="4" presetClass="exit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50" dur="500"/>
                                        <p:tgtEl>
                                          <p:spTgt spid="2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>
                            <p:stCondLst>
                              <p:cond delay="19000"/>
                            </p:stCondLst>
                            <p:childTnLst>
                              <p:par>
                                <p:cTn id="153" presetID="4" presetClass="exit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5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6" fill="hold">
                            <p:stCondLst>
                              <p:cond delay="19500"/>
                            </p:stCondLst>
                            <p:childTnLst>
                              <p:par>
                                <p:cTn id="157" presetID="4" presetClass="exit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58" dur="500"/>
                                        <p:tgtEl>
                                          <p:spTgt spid="2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>
                            <p:stCondLst>
                              <p:cond delay="20000"/>
                            </p:stCondLst>
                            <p:childTnLst>
                              <p:par>
                                <p:cTn id="161" presetID="4" presetClass="exit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62" dur="500"/>
                                        <p:tgtEl>
                                          <p:spTgt spid="2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>
                            <p:stCondLst>
                              <p:cond delay="20500"/>
                            </p:stCondLst>
                            <p:childTnLst>
                              <p:par>
                                <p:cTn id="165" presetID="4" presetClass="exit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66" dur="500"/>
                                        <p:tgtEl>
                                          <p:spTgt spid="2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8" fill="hold">
                            <p:stCondLst>
                              <p:cond delay="21000"/>
                            </p:stCondLst>
                            <p:childTnLst>
                              <p:par>
                                <p:cTn id="169" presetID="4" presetClass="exit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70" dur="500"/>
                                        <p:tgtEl>
                                          <p:spTgt spid="2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2" fill="hold">
                            <p:stCondLst>
                              <p:cond delay="21500"/>
                            </p:stCondLst>
                            <p:childTnLst>
                              <p:par>
                                <p:cTn id="173" presetID="4" presetClass="exit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74" dur="500"/>
                                        <p:tgtEl>
                                          <p:spTgt spid="2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6" fill="hold">
                            <p:stCondLst>
                              <p:cond delay="22000"/>
                            </p:stCondLst>
                            <p:childTnLst>
                              <p:par>
                                <p:cTn id="177" presetID="4" presetClass="exit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78" dur="500"/>
                                        <p:tgtEl>
                                          <p:spTgt spid="2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0" fill="hold">
                            <p:stCondLst>
                              <p:cond delay="22500"/>
                            </p:stCondLst>
                            <p:childTnLst>
                              <p:par>
                                <p:cTn id="181" presetID="4" presetClass="exit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82" dur="500"/>
                                        <p:tgtEl>
                                          <p:spTgt spid="2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4" fill="hold">
                            <p:stCondLst>
                              <p:cond delay="23000"/>
                            </p:stCondLst>
                            <p:childTnLst>
                              <p:par>
                                <p:cTn id="185" presetID="4" presetClass="exit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86" dur="500"/>
                                        <p:tgtEl>
                                          <p:spTgt spid="2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8" fill="hold">
                            <p:stCondLst>
                              <p:cond delay="23500"/>
                            </p:stCondLst>
                            <p:childTnLst>
                              <p:par>
                                <p:cTn id="189" presetID="4" presetClass="exit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90" dur="500"/>
                                        <p:tgtEl>
                                          <p:spTgt spid="2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2" fill="hold">
                            <p:stCondLst>
                              <p:cond delay="24000"/>
                            </p:stCondLst>
                            <p:childTnLst>
                              <p:par>
                                <p:cTn id="193" presetID="4" presetClass="exit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94" dur="500"/>
                                        <p:tgtEl>
                                          <p:spTgt spid="2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6" fill="hold">
                            <p:stCondLst>
                              <p:cond delay="24500"/>
                            </p:stCondLst>
                            <p:childTnLst>
                              <p:par>
                                <p:cTn id="197" presetID="4" presetClass="exit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98" dur="500"/>
                                        <p:tgtEl>
                                          <p:spTgt spid="2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0" fill="hold">
                            <p:stCondLst>
                              <p:cond delay="25000"/>
                            </p:stCondLst>
                            <p:childTnLst>
                              <p:par>
                                <p:cTn id="201" presetID="4" presetClass="exit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02" dur="500"/>
                                        <p:tgtEl>
                                          <p:spTgt spid="2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4" fill="hold">
                            <p:stCondLst>
                              <p:cond delay="25500"/>
                            </p:stCondLst>
                            <p:childTnLst>
                              <p:par>
                                <p:cTn id="205" presetID="4" presetClass="exit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06" dur="500"/>
                                        <p:tgtEl>
                                          <p:spTgt spid="2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8" fill="hold">
                            <p:stCondLst>
                              <p:cond delay="26000"/>
                            </p:stCondLst>
                            <p:childTnLst>
                              <p:par>
                                <p:cTn id="209" presetID="4" presetClass="exit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10" dur="500"/>
                                        <p:tgtEl>
                                          <p:spTgt spid="2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2" fill="hold">
                            <p:stCondLst>
                              <p:cond delay="26500"/>
                            </p:stCondLst>
                            <p:childTnLst>
                              <p:par>
                                <p:cTn id="213" presetID="4" presetClass="exit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14" dur="500"/>
                                        <p:tgtEl>
                                          <p:spTgt spid="2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6" fill="hold">
                            <p:stCondLst>
                              <p:cond delay="27000"/>
                            </p:stCondLst>
                            <p:childTnLst>
                              <p:par>
                                <p:cTn id="217" presetID="4" presetClass="exit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18" dur="500"/>
                                        <p:tgtEl>
                                          <p:spTgt spid="2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0" fill="hold">
                            <p:stCondLst>
                              <p:cond delay="27500"/>
                            </p:stCondLst>
                            <p:childTnLst>
                              <p:par>
                                <p:cTn id="221" presetID="4" presetClass="exit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22" dur="500"/>
                                        <p:tgtEl>
                                          <p:spTgt spid="2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4" fill="hold">
                            <p:stCondLst>
                              <p:cond delay="28000"/>
                            </p:stCondLst>
                            <p:childTnLst>
                              <p:par>
                                <p:cTn id="225" presetID="4" presetClass="exit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26" dur="500"/>
                                        <p:tgtEl>
                                          <p:spTgt spid="2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8" fill="hold">
                            <p:stCondLst>
                              <p:cond delay="28500"/>
                            </p:stCondLst>
                            <p:childTnLst>
                              <p:par>
                                <p:cTn id="229" presetID="4" presetClass="exit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30" dur="500"/>
                                        <p:tgtEl>
                                          <p:spTgt spid="2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2" fill="hold">
                            <p:stCondLst>
                              <p:cond delay="29000"/>
                            </p:stCondLst>
                            <p:childTnLst>
                              <p:par>
                                <p:cTn id="233" presetID="4" presetClass="exit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34" dur="500"/>
                                        <p:tgtEl>
                                          <p:spTgt spid="2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6" fill="hold">
                            <p:stCondLst>
                              <p:cond delay="29500"/>
                            </p:stCondLst>
                            <p:childTnLst>
                              <p:par>
                                <p:cTn id="237" presetID="4" presetClass="exit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38" dur="500"/>
                                        <p:tgtEl>
                                          <p:spTgt spid="2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0" fill="hold">
                            <p:stCondLst>
                              <p:cond delay="30000"/>
                            </p:stCondLst>
                            <p:childTnLst>
                              <p:par>
                                <p:cTn id="241" presetID="4" presetClass="exit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42" dur="500"/>
                                        <p:tgtEl>
                                          <p:spTgt spid="2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4" fill="hold">
                            <p:stCondLst>
                              <p:cond delay="30500"/>
                            </p:stCondLst>
                            <p:childTnLst>
                              <p:par>
                                <p:cTn id="245" presetID="4" presetClass="exit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46" dur="500"/>
                                        <p:tgtEl>
                                          <p:spTgt spid="2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8" fill="hold">
                            <p:stCondLst>
                              <p:cond delay="31000"/>
                            </p:stCondLst>
                            <p:childTnLst>
                              <p:par>
                                <p:cTn id="249" presetID="4" presetClass="exit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50" dur="500"/>
                                        <p:tgtEl>
                                          <p:spTgt spid="2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2" fill="hold">
                            <p:stCondLst>
                              <p:cond delay="31500"/>
                            </p:stCondLst>
                            <p:childTnLst>
                              <p:par>
                                <p:cTn id="253" presetID="4" presetClass="exit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54" dur="500"/>
                                        <p:tgtEl>
                                          <p:spTgt spid="2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6" fill="hold">
                            <p:stCondLst>
                              <p:cond delay="32000"/>
                            </p:stCondLst>
                            <p:childTnLst>
                              <p:par>
                                <p:cTn id="257" presetID="4" presetClass="exit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58" dur="500"/>
                                        <p:tgtEl>
                                          <p:spTgt spid="2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0" fill="hold">
                            <p:stCondLst>
                              <p:cond delay="32500"/>
                            </p:stCondLst>
                            <p:childTnLst>
                              <p:par>
                                <p:cTn id="261" presetID="4" presetClass="exit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62" dur="500"/>
                                        <p:tgtEl>
                                          <p:spTgt spid="2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4" fill="hold">
                            <p:stCondLst>
                              <p:cond delay="33000"/>
                            </p:stCondLst>
                            <p:childTnLst>
                              <p:par>
                                <p:cTn id="265" presetID="4" presetClass="exit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66" dur="500"/>
                                        <p:tgtEl>
                                          <p:spTgt spid="2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8" fill="hold">
                            <p:stCondLst>
                              <p:cond delay="33500"/>
                            </p:stCondLst>
                            <p:childTnLst>
                              <p:par>
                                <p:cTn id="269" presetID="4" presetClass="exit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70" dur="500"/>
                                        <p:tgtEl>
                                          <p:spTgt spid="2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2" fill="hold">
                            <p:stCondLst>
                              <p:cond delay="34000"/>
                            </p:stCondLst>
                            <p:childTnLst>
                              <p:par>
                                <p:cTn id="273" presetID="4" presetClass="exit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74" dur="500"/>
                                        <p:tgtEl>
                                          <p:spTgt spid="2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6" fill="hold">
                            <p:stCondLst>
                              <p:cond delay="34500"/>
                            </p:stCondLst>
                            <p:childTnLst>
                              <p:par>
                                <p:cTn id="277" presetID="4" presetClass="exit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78" dur="500"/>
                                        <p:tgtEl>
                                          <p:spTgt spid="2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0" fill="hold">
                            <p:stCondLst>
                              <p:cond delay="35000"/>
                            </p:stCondLst>
                            <p:childTnLst>
                              <p:par>
                                <p:cTn id="281" presetID="4" presetClass="exit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82" dur="500"/>
                                        <p:tgtEl>
                                          <p:spTgt spid="2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4" fill="hold">
                            <p:stCondLst>
                              <p:cond delay="35500"/>
                            </p:stCondLst>
                            <p:childTnLst>
                              <p:par>
                                <p:cTn id="285" presetID="4" presetClass="exit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86" dur="500"/>
                                        <p:tgtEl>
                                          <p:spTgt spid="2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8" fill="hold">
                            <p:stCondLst>
                              <p:cond delay="36000"/>
                            </p:stCondLst>
                            <p:childTnLst>
                              <p:par>
                                <p:cTn id="289" presetID="4" presetClass="exit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90" dur="500"/>
                                        <p:tgtEl>
                                          <p:spTgt spid="2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2" fill="hold">
                            <p:stCondLst>
                              <p:cond delay="36500"/>
                            </p:stCondLst>
                            <p:childTnLst>
                              <p:par>
                                <p:cTn id="293" presetID="4" presetClass="exit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94" dur="500"/>
                                        <p:tgtEl>
                                          <p:spTgt spid="2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6" fill="hold">
                            <p:stCondLst>
                              <p:cond delay="37000"/>
                            </p:stCondLst>
                            <p:childTnLst>
                              <p:par>
                                <p:cTn id="297" presetID="4" presetClass="exit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98" dur="500"/>
                                        <p:tgtEl>
                                          <p:spTgt spid="2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0" fill="hold">
                            <p:stCondLst>
                              <p:cond delay="37500"/>
                            </p:stCondLst>
                            <p:childTnLst>
                              <p:par>
                                <p:cTn id="301" presetID="4" presetClass="exit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02" dur="500"/>
                                        <p:tgtEl>
                                          <p:spTgt spid="2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4" fill="hold">
                            <p:stCondLst>
                              <p:cond delay="38000"/>
                            </p:stCondLst>
                            <p:childTnLst>
                              <p:par>
                                <p:cTn id="305" presetID="4" presetClass="exit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06" dur="500"/>
                                        <p:tgtEl>
                                          <p:spTgt spid="2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8" fill="hold">
                            <p:stCondLst>
                              <p:cond delay="38500"/>
                            </p:stCondLst>
                            <p:childTnLst>
                              <p:par>
                                <p:cTn id="309" presetID="4" presetClass="exit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10" dur="500"/>
                                        <p:tgtEl>
                                          <p:spTgt spid="2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2" fill="hold">
                            <p:stCondLst>
                              <p:cond delay="39000"/>
                            </p:stCondLst>
                            <p:childTnLst>
                              <p:par>
                                <p:cTn id="313" presetID="4" presetClass="exit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14" dur="500"/>
                                        <p:tgtEl>
                                          <p:spTgt spid="2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6" fill="hold">
                            <p:stCondLst>
                              <p:cond delay="39500"/>
                            </p:stCondLst>
                            <p:childTnLst>
                              <p:par>
                                <p:cTn id="317" presetID="4" presetClass="exit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18" dur="500"/>
                                        <p:tgtEl>
                                          <p:spTgt spid="2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0" fill="hold">
                            <p:stCondLst>
                              <p:cond delay="40000"/>
                            </p:stCondLst>
                            <p:childTnLst>
                              <p:par>
                                <p:cTn id="321" presetID="4" presetClass="exit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22" dur="500"/>
                                        <p:tgtEl>
                                          <p:spTgt spid="2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4" fill="hold">
                      <p:stCondLst>
                        <p:cond delay="indefinite"/>
                      </p:stCondLst>
                      <p:childTnLst>
                        <p:par>
                          <p:cTn id="325" fill="hold">
                            <p:stCondLst>
                              <p:cond delay="0"/>
                            </p:stCondLst>
                            <p:childTnLst>
                              <p:par>
                                <p:cTn id="32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 animBg="1"/>
      <p:bldP spid="5" grpId="1" animBg="1"/>
      <p:bldP spid="6" grpId="0" animBg="1"/>
      <p:bldP spid="6" grpId="1" animBg="1"/>
      <p:bldP spid="7" grpId="0" animBg="1"/>
      <p:bldP spid="7" grpId="1" animBg="1"/>
      <p:bldP spid="8" grpId="0" animBg="1"/>
      <p:bldP spid="8" grpId="1" animBg="1"/>
      <p:bldP spid="9" grpId="0" animBg="1"/>
      <p:bldP spid="9" grpId="1" animBg="1"/>
      <p:bldP spid="10" grpId="0" animBg="1"/>
      <p:bldP spid="10" grpId="1" animBg="1"/>
      <p:bldP spid="11" grpId="0" animBg="1"/>
      <p:bldP spid="11" grpId="1" animBg="1"/>
      <p:bldP spid="204" grpId="0" animBg="1"/>
      <p:bldP spid="204" grpId="1" animBg="1"/>
      <p:bldP spid="205" grpId="0" animBg="1"/>
      <p:bldP spid="205" grpId="1" animBg="1"/>
      <p:bldP spid="206" grpId="0" animBg="1"/>
      <p:bldP spid="206" grpId="1" animBg="1"/>
      <p:bldP spid="207" grpId="0" animBg="1"/>
      <p:bldP spid="207" grpId="1" animBg="1"/>
      <p:bldP spid="208" grpId="0" animBg="1"/>
      <p:bldP spid="208" grpId="1" animBg="1"/>
      <p:bldP spid="209" grpId="0" animBg="1"/>
      <p:bldP spid="209" grpId="1" animBg="1"/>
      <p:bldP spid="210" grpId="0" animBg="1"/>
      <p:bldP spid="210" grpId="1" animBg="1"/>
      <p:bldP spid="211" grpId="0" animBg="1"/>
      <p:bldP spid="211" grpId="1" animBg="1"/>
      <p:bldP spid="212" grpId="0" animBg="1"/>
      <p:bldP spid="212" grpId="1" animBg="1"/>
      <p:bldP spid="213" grpId="0" animBg="1"/>
      <p:bldP spid="213" grpId="1" animBg="1"/>
      <p:bldP spid="214" grpId="0" animBg="1"/>
      <p:bldP spid="214" grpId="1" animBg="1"/>
      <p:bldP spid="215" grpId="0" animBg="1"/>
      <p:bldP spid="215" grpId="1" animBg="1"/>
      <p:bldP spid="216" grpId="0" animBg="1"/>
      <p:bldP spid="216" grpId="1" animBg="1"/>
      <p:bldP spid="217" grpId="0" animBg="1"/>
      <p:bldP spid="217" grpId="1" animBg="1"/>
      <p:bldP spid="218" grpId="0" animBg="1"/>
      <p:bldP spid="218" grpId="1" animBg="1"/>
      <p:bldP spid="219" grpId="0" animBg="1"/>
      <p:bldP spid="219" grpId="1" animBg="1"/>
      <p:bldP spid="220" grpId="0" animBg="1"/>
      <p:bldP spid="220" grpId="1" animBg="1"/>
      <p:bldP spid="221" grpId="0" animBg="1"/>
      <p:bldP spid="221" grpId="1" animBg="1"/>
      <p:bldP spid="222" grpId="0" animBg="1"/>
      <p:bldP spid="222" grpId="1" animBg="1"/>
      <p:bldP spid="223" grpId="0" animBg="1"/>
      <p:bldP spid="223" grpId="1" animBg="1"/>
      <p:bldP spid="224" grpId="0" animBg="1"/>
      <p:bldP spid="224" grpId="1" animBg="1"/>
      <p:bldP spid="225" grpId="0" animBg="1"/>
      <p:bldP spid="225" grpId="1" animBg="1"/>
      <p:bldP spid="226" grpId="0" animBg="1"/>
      <p:bldP spid="226" grpId="1" animBg="1"/>
      <p:bldP spid="227" grpId="0" animBg="1"/>
      <p:bldP spid="227" grpId="1" animBg="1"/>
      <p:bldP spid="228" grpId="0" animBg="1"/>
      <p:bldP spid="228" grpId="1" animBg="1"/>
      <p:bldP spid="229" grpId="0" animBg="1"/>
      <p:bldP spid="229" grpId="1" animBg="1"/>
      <p:bldP spid="230" grpId="0" animBg="1"/>
      <p:bldP spid="230" grpId="1" animBg="1"/>
      <p:bldP spid="231" grpId="0" animBg="1"/>
      <p:bldP spid="231" grpId="1" animBg="1"/>
      <p:bldP spid="232" grpId="0" animBg="1"/>
      <p:bldP spid="232" grpId="1" animBg="1"/>
      <p:bldP spid="233" grpId="0" animBg="1"/>
      <p:bldP spid="233" grpId="1" animBg="1"/>
      <p:bldP spid="234" grpId="0" animBg="1"/>
      <p:bldP spid="234" grpId="1" animBg="1"/>
      <p:bldP spid="235" grpId="0" animBg="1"/>
      <p:bldP spid="235" grpId="1" animBg="1"/>
      <p:bldP spid="236" grpId="0" animBg="1"/>
      <p:bldP spid="236" grpId="1" animBg="1"/>
      <p:bldP spid="237" grpId="0" animBg="1"/>
      <p:bldP spid="237" grpId="1" animBg="1"/>
      <p:bldP spid="238" grpId="0" animBg="1"/>
      <p:bldP spid="238" grpId="1" animBg="1"/>
      <p:bldP spid="239" grpId="0" animBg="1"/>
      <p:bldP spid="239" grpId="1" animBg="1"/>
      <p:bldP spid="240" grpId="0" animBg="1"/>
      <p:bldP spid="240" grpId="1" animBg="1"/>
      <p:bldP spid="241" grpId="0" animBg="1"/>
      <p:bldP spid="241" grpId="1" animBg="1"/>
      <p:bldP spid="242" grpId="0" animBg="1"/>
      <p:bldP spid="242" grpId="1" animBg="1"/>
      <p:bldP spid="243" grpId="0" animBg="1"/>
      <p:bldP spid="243" grpId="1" animBg="1"/>
      <p:bldP spid="244" grpId="0" animBg="1"/>
      <p:bldP spid="244" grpId="1" animBg="1"/>
      <p:bldP spid="245" grpId="0" animBg="1"/>
      <p:bldP spid="245" grpId="1" animBg="1"/>
      <p:bldP spid="246" grpId="0" animBg="1"/>
      <p:bldP spid="246" grpId="1" animBg="1"/>
      <p:bldP spid="247" grpId="0" animBg="1"/>
      <p:bldP spid="247" grpId="1" animBg="1"/>
      <p:bldP spid="248" grpId="0" animBg="1"/>
      <p:bldP spid="248" grpId="1" animBg="1"/>
      <p:bldP spid="249" grpId="0" animBg="1"/>
      <p:bldP spid="249" grpId="1" animBg="1"/>
      <p:bldP spid="250" grpId="0" animBg="1"/>
      <p:bldP spid="250" grpId="1" animBg="1"/>
      <p:bldP spid="251" grpId="0" animBg="1"/>
      <p:bldP spid="251" grpId="1" animBg="1"/>
      <p:bldP spid="252" grpId="0" animBg="1"/>
      <p:bldP spid="252" grpId="1" animBg="1"/>
      <p:bldP spid="253" grpId="0" animBg="1"/>
      <p:bldP spid="253" grpId="1" animBg="1"/>
      <p:bldP spid="254" grpId="0" animBg="1"/>
      <p:bldP spid="254" grpId="1" animBg="1"/>
      <p:bldP spid="255" grpId="0" animBg="1"/>
      <p:bldP spid="255" grpId="1" animBg="1"/>
      <p:bldP spid="256" grpId="0" animBg="1"/>
      <p:bldP spid="256" grpId="1" animBg="1"/>
      <p:bldP spid="257" grpId="0" animBg="1"/>
      <p:bldP spid="257" grpId="1" animBg="1"/>
      <p:bldP spid="258" grpId="0" animBg="1"/>
      <p:bldP spid="258" grpId="1" animBg="1"/>
      <p:bldP spid="259" grpId="0" animBg="1"/>
      <p:bldP spid="259" grpId="1" animBg="1"/>
      <p:bldP spid="260" grpId="0" animBg="1"/>
      <p:bldP spid="260" grpId="1" animBg="1"/>
      <p:bldP spid="261" grpId="0" animBg="1"/>
      <p:bldP spid="261" grpId="1" animBg="1"/>
      <p:bldP spid="262" grpId="0" animBg="1"/>
      <p:bldP spid="262" grpId="1" animBg="1"/>
      <p:bldP spid="263" grpId="0" animBg="1"/>
      <p:bldP spid="263" grpId="1" animBg="1"/>
      <p:bldP spid="264" grpId="0" animBg="1"/>
      <p:bldP spid="264" grpId="1" animBg="1"/>
      <p:bldP spid="265" grpId="0" animBg="1"/>
      <p:bldP spid="265" grpId="1" animBg="1"/>
      <p:bldP spid="266" grpId="0" animBg="1"/>
      <p:bldP spid="266" grpId="1" animBg="1"/>
      <p:bldP spid="267" grpId="0" animBg="1"/>
      <p:bldP spid="267" grpId="1" animBg="1"/>
      <p:bldP spid="268" grpId="0" animBg="1"/>
      <p:bldP spid="268" grpId="1" animBg="1"/>
      <p:bldP spid="269" grpId="0" animBg="1"/>
      <p:bldP spid="269" grpId="1" animBg="1"/>
      <p:bldP spid="270" grpId="0" animBg="1"/>
      <p:bldP spid="270" grpId="1" animBg="1"/>
      <p:bldP spid="271" grpId="0" animBg="1"/>
      <p:bldP spid="271" grpId="1" animBg="1"/>
      <p:bldP spid="272" grpId="0" animBg="1"/>
      <p:bldP spid="272" grpId="1" animBg="1"/>
      <p:bldP spid="273" grpId="0" animBg="1"/>
      <p:bldP spid="273" grpId="1" animBg="1"/>
      <p:bldP spid="274" grpId="0" animBg="1"/>
      <p:bldP spid="274" grpId="1" animBg="1"/>
      <p:bldP spid="275" grpId="0" animBg="1"/>
      <p:bldP spid="275" grpId="1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UNC Chapel Hill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6793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30654"/>
          </a:xfrm>
          <a:prstGeom prst="rect">
            <a:avLst/>
          </a:prstGeom>
        </p:spPr>
      </p:pic>
      <p:sp>
        <p:nvSpPr>
          <p:cNvPr id="4" name="직사각형 3"/>
          <p:cNvSpPr/>
          <p:nvPr/>
        </p:nvSpPr>
        <p:spPr>
          <a:xfrm>
            <a:off x="0" y="5486400"/>
            <a:ext cx="1143000" cy="685800"/>
          </a:xfrm>
          <a:prstGeom prst="rect">
            <a:avLst/>
          </a:prstGeom>
          <a:gradFill>
            <a:gsLst>
              <a:gs pos="0">
                <a:srgbClr val="FFFF00"/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</a:gra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직사각형 4"/>
          <p:cNvSpPr/>
          <p:nvPr/>
        </p:nvSpPr>
        <p:spPr>
          <a:xfrm>
            <a:off x="1143000" y="5486400"/>
            <a:ext cx="1143000" cy="685800"/>
          </a:xfrm>
          <a:prstGeom prst="rect">
            <a:avLst/>
          </a:prstGeom>
          <a:gradFill>
            <a:gsLst>
              <a:gs pos="0">
                <a:srgbClr val="FFFF00"/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</a:gra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직사각형 5"/>
          <p:cNvSpPr/>
          <p:nvPr/>
        </p:nvSpPr>
        <p:spPr>
          <a:xfrm>
            <a:off x="2286000" y="5486400"/>
            <a:ext cx="1143000" cy="685800"/>
          </a:xfrm>
          <a:prstGeom prst="rect">
            <a:avLst/>
          </a:prstGeom>
          <a:gradFill>
            <a:gsLst>
              <a:gs pos="0">
                <a:srgbClr val="FFFF00"/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</a:gra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직사각형 6"/>
          <p:cNvSpPr/>
          <p:nvPr/>
        </p:nvSpPr>
        <p:spPr>
          <a:xfrm>
            <a:off x="3429000" y="5486400"/>
            <a:ext cx="1143000" cy="685800"/>
          </a:xfrm>
          <a:prstGeom prst="rect">
            <a:avLst/>
          </a:prstGeom>
          <a:gradFill>
            <a:gsLst>
              <a:gs pos="0">
                <a:srgbClr val="FFFF00"/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</a:gra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직사각형 7"/>
          <p:cNvSpPr/>
          <p:nvPr/>
        </p:nvSpPr>
        <p:spPr>
          <a:xfrm>
            <a:off x="4572000" y="5486400"/>
            <a:ext cx="1143000" cy="685800"/>
          </a:xfrm>
          <a:prstGeom prst="rect">
            <a:avLst/>
          </a:prstGeom>
          <a:gradFill>
            <a:gsLst>
              <a:gs pos="0">
                <a:srgbClr val="FFFF00"/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</a:gra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직사각형 8"/>
          <p:cNvSpPr/>
          <p:nvPr/>
        </p:nvSpPr>
        <p:spPr>
          <a:xfrm>
            <a:off x="5715000" y="5486400"/>
            <a:ext cx="1143000" cy="685800"/>
          </a:xfrm>
          <a:prstGeom prst="rect">
            <a:avLst/>
          </a:prstGeom>
          <a:gradFill>
            <a:gsLst>
              <a:gs pos="0">
                <a:srgbClr val="FFFF00"/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</a:gra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직사각형 9"/>
          <p:cNvSpPr/>
          <p:nvPr/>
        </p:nvSpPr>
        <p:spPr>
          <a:xfrm>
            <a:off x="6858000" y="5486400"/>
            <a:ext cx="1143000" cy="685800"/>
          </a:xfrm>
          <a:prstGeom prst="rect">
            <a:avLst/>
          </a:prstGeom>
          <a:gradFill>
            <a:gsLst>
              <a:gs pos="0">
                <a:srgbClr val="FFFF00"/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</a:gra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직사각형 10"/>
          <p:cNvSpPr/>
          <p:nvPr/>
        </p:nvSpPr>
        <p:spPr>
          <a:xfrm>
            <a:off x="8001000" y="5486400"/>
            <a:ext cx="1143000" cy="685800"/>
          </a:xfrm>
          <a:prstGeom prst="rect">
            <a:avLst/>
          </a:prstGeom>
          <a:gradFill>
            <a:gsLst>
              <a:gs pos="0">
                <a:srgbClr val="FFFF00"/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</a:gra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4" name="직사각형 203"/>
          <p:cNvSpPr/>
          <p:nvPr/>
        </p:nvSpPr>
        <p:spPr>
          <a:xfrm>
            <a:off x="0" y="685800"/>
            <a:ext cx="1143000" cy="685800"/>
          </a:xfrm>
          <a:prstGeom prst="rect">
            <a:avLst/>
          </a:prstGeom>
          <a:gradFill>
            <a:gsLst>
              <a:gs pos="0">
                <a:srgbClr val="FFFF00"/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</a:gra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" name="직사각형 204"/>
          <p:cNvSpPr/>
          <p:nvPr/>
        </p:nvSpPr>
        <p:spPr>
          <a:xfrm>
            <a:off x="1143000" y="685800"/>
            <a:ext cx="1143000" cy="685800"/>
          </a:xfrm>
          <a:prstGeom prst="rect">
            <a:avLst/>
          </a:prstGeom>
          <a:gradFill>
            <a:gsLst>
              <a:gs pos="0">
                <a:srgbClr val="FFFF00"/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</a:gra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" name="직사각형 205"/>
          <p:cNvSpPr/>
          <p:nvPr/>
        </p:nvSpPr>
        <p:spPr>
          <a:xfrm>
            <a:off x="2286000" y="685800"/>
            <a:ext cx="1143000" cy="685800"/>
          </a:xfrm>
          <a:prstGeom prst="rect">
            <a:avLst/>
          </a:prstGeom>
          <a:gradFill>
            <a:gsLst>
              <a:gs pos="0">
                <a:srgbClr val="FFFF00"/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</a:gra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7" name="직사각형 206"/>
          <p:cNvSpPr/>
          <p:nvPr/>
        </p:nvSpPr>
        <p:spPr>
          <a:xfrm>
            <a:off x="3429000" y="685800"/>
            <a:ext cx="1143000" cy="685800"/>
          </a:xfrm>
          <a:prstGeom prst="rect">
            <a:avLst/>
          </a:prstGeom>
          <a:gradFill>
            <a:gsLst>
              <a:gs pos="0">
                <a:srgbClr val="FFFF00"/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</a:gra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8" name="직사각형 207"/>
          <p:cNvSpPr/>
          <p:nvPr/>
        </p:nvSpPr>
        <p:spPr>
          <a:xfrm>
            <a:off x="4572000" y="685800"/>
            <a:ext cx="1143000" cy="685800"/>
          </a:xfrm>
          <a:prstGeom prst="rect">
            <a:avLst/>
          </a:prstGeom>
          <a:gradFill>
            <a:gsLst>
              <a:gs pos="0">
                <a:srgbClr val="FFFF00"/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</a:gra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9" name="직사각형 208"/>
          <p:cNvSpPr/>
          <p:nvPr/>
        </p:nvSpPr>
        <p:spPr>
          <a:xfrm>
            <a:off x="5715000" y="685800"/>
            <a:ext cx="1143000" cy="685800"/>
          </a:xfrm>
          <a:prstGeom prst="rect">
            <a:avLst/>
          </a:prstGeom>
          <a:gradFill>
            <a:gsLst>
              <a:gs pos="0">
                <a:srgbClr val="FFFF00"/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</a:gra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0" name="직사각형 209"/>
          <p:cNvSpPr/>
          <p:nvPr/>
        </p:nvSpPr>
        <p:spPr>
          <a:xfrm>
            <a:off x="6858000" y="685800"/>
            <a:ext cx="1143000" cy="685800"/>
          </a:xfrm>
          <a:prstGeom prst="rect">
            <a:avLst/>
          </a:prstGeom>
          <a:gradFill>
            <a:gsLst>
              <a:gs pos="0">
                <a:srgbClr val="FFFF00"/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</a:gra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1" name="직사각형 210"/>
          <p:cNvSpPr/>
          <p:nvPr/>
        </p:nvSpPr>
        <p:spPr>
          <a:xfrm>
            <a:off x="8001000" y="685800"/>
            <a:ext cx="1143000" cy="685800"/>
          </a:xfrm>
          <a:prstGeom prst="rect">
            <a:avLst/>
          </a:prstGeom>
          <a:gradFill>
            <a:gsLst>
              <a:gs pos="0">
                <a:srgbClr val="FFFF00"/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</a:gra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2" name="직사각형 211"/>
          <p:cNvSpPr/>
          <p:nvPr/>
        </p:nvSpPr>
        <p:spPr>
          <a:xfrm>
            <a:off x="0" y="2743200"/>
            <a:ext cx="1143000" cy="685800"/>
          </a:xfrm>
          <a:prstGeom prst="rect">
            <a:avLst/>
          </a:prstGeom>
          <a:gradFill>
            <a:gsLst>
              <a:gs pos="0">
                <a:srgbClr val="FFFF00"/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</a:gra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3" name="직사각형 212"/>
          <p:cNvSpPr/>
          <p:nvPr/>
        </p:nvSpPr>
        <p:spPr>
          <a:xfrm>
            <a:off x="1143000" y="2743200"/>
            <a:ext cx="1143000" cy="685800"/>
          </a:xfrm>
          <a:prstGeom prst="rect">
            <a:avLst/>
          </a:prstGeom>
          <a:gradFill>
            <a:gsLst>
              <a:gs pos="0">
                <a:srgbClr val="FFFF00"/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</a:gra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4" name="직사각형 213"/>
          <p:cNvSpPr/>
          <p:nvPr/>
        </p:nvSpPr>
        <p:spPr>
          <a:xfrm>
            <a:off x="2286000" y="2743200"/>
            <a:ext cx="1143000" cy="685800"/>
          </a:xfrm>
          <a:prstGeom prst="rect">
            <a:avLst/>
          </a:prstGeom>
          <a:gradFill>
            <a:gsLst>
              <a:gs pos="0">
                <a:srgbClr val="FFFF00"/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</a:gra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5" name="직사각형 214"/>
          <p:cNvSpPr/>
          <p:nvPr/>
        </p:nvSpPr>
        <p:spPr>
          <a:xfrm>
            <a:off x="3429000" y="2743200"/>
            <a:ext cx="1143000" cy="685800"/>
          </a:xfrm>
          <a:prstGeom prst="rect">
            <a:avLst/>
          </a:prstGeom>
          <a:gradFill>
            <a:gsLst>
              <a:gs pos="0">
                <a:srgbClr val="FFFF00"/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</a:gra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6" name="직사각형 215"/>
          <p:cNvSpPr/>
          <p:nvPr/>
        </p:nvSpPr>
        <p:spPr>
          <a:xfrm>
            <a:off x="4572000" y="2743200"/>
            <a:ext cx="1143000" cy="685800"/>
          </a:xfrm>
          <a:prstGeom prst="rect">
            <a:avLst/>
          </a:prstGeom>
          <a:gradFill>
            <a:gsLst>
              <a:gs pos="0">
                <a:srgbClr val="FFFF00"/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</a:gra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7" name="직사각형 216"/>
          <p:cNvSpPr/>
          <p:nvPr/>
        </p:nvSpPr>
        <p:spPr>
          <a:xfrm>
            <a:off x="5715000" y="2743200"/>
            <a:ext cx="1143000" cy="685800"/>
          </a:xfrm>
          <a:prstGeom prst="rect">
            <a:avLst/>
          </a:prstGeom>
          <a:gradFill>
            <a:gsLst>
              <a:gs pos="0">
                <a:srgbClr val="FFFF00"/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</a:gra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8" name="직사각형 217"/>
          <p:cNvSpPr/>
          <p:nvPr/>
        </p:nvSpPr>
        <p:spPr>
          <a:xfrm>
            <a:off x="6858000" y="2743200"/>
            <a:ext cx="1143000" cy="685800"/>
          </a:xfrm>
          <a:prstGeom prst="rect">
            <a:avLst/>
          </a:prstGeom>
          <a:gradFill>
            <a:gsLst>
              <a:gs pos="0">
                <a:srgbClr val="FFFF00"/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</a:gra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9" name="직사각형 218"/>
          <p:cNvSpPr/>
          <p:nvPr/>
        </p:nvSpPr>
        <p:spPr>
          <a:xfrm>
            <a:off x="8001000" y="2743200"/>
            <a:ext cx="1143000" cy="685800"/>
          </a:xfrm>
          <a:prstGeom prst="rect">
            <a:avLst/>
          </a:prstGeom>
          <a:gradFill>
            <a:gsLst>
              <a:gs pos="0">
                <a:srgbClr val="FFFF00"/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</a:gra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0" name="직사각형 219"/>
          <p:cNvSpPr/>
          <p:nvPr/>
        </p:nvSpPr>
        <p:spPr>
          <a:xfrm>
            <a:off x="0" y="2057400"/>
            <a:ext cx="1143000" cy="685800"/>
          </a:xfrm>
          <a:prstGeom prst="rect">
            <a:avLst/>
          </a:prstGeom>
          <a:gradFill>
            <a:gsLst>
              <a:gs pos="0">
                <a:srgbClr val="FFFF00"/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</a:gra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1" name="직사각형 220"/>
          <p:cNvSpPr/>
          <p:nvPr/>
        </p:nvSpPr>
        <p:spPr>
          <a:xfrm>
            <a:off x="1143000" y="2057400"/>
            <a:ext cx="1143000" cy="685800"/>
          </a:xfrm>
          <a:prstGeom prst="rect">
            <a:avLst/>
          </a:prstGeom>
          <a:gradFill>
            <a:gsLst>
              <a:gs pos="0">
                <a:srgbClr val="FFFF00"/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</a:gra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2" name="직사각형 221"/>
          <p:cNvSpPr/>
          <p:nvPr/>
        </p:nvSpPr>
        <p:spPr>
          <a:xfrm>
            <a:off x="2286000" y="2057400"/>
            <a:ext cx="1143000" cy="685800"/>
          </a:xfrm>
          <a:prstGeom prst="rect">
            <a:avLst/>
          </a:prstGeom>
          <a:gradFill>
            <a:gsLst>
              <a:gs pos="0">
                <a:srgbClr val="FFFF00"/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</a:gra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3" name="직사각형 222"/>
          <p:cNvSpPr/>
          <p:nvPr/>
        </p:nvSpPr>
        <p:spPr>
          <a:xfrm>
            <a:off x="3429000" y="2057400"/>
            <a:ext cx="1143000" cy="685800"/>
          </a:xfrm>
          <a:prstGeom prst="rect">
            <a:avLst/>
          </a:prstGeom>
          <a:gradFill>
            <a:gsLst>
              <a:gs pos="0">
                <a:srgbClr val="FFFF00"/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</a:gra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4" name="직사각형 223"/>
          <p:cNvSpPr/>
          <p:nvPr/>
        </p:nvSpPr>
        <p:spPr>
          <a:xfrm>
            <a:off x="4572000" y="2057400"/>
            <a:ext cx="1143000" cy="685800"/>
          </a:xfrm>
          <a:prstGeom prst="rect">
            <a:avLst/>
          </a:prstGeom>
          <a:gradFill>
            <a:gsLst>
              <a:gs pos="0">
                <a:srgbClr val="FFFF00"/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</a:gra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5" name="직사각형 224"/>
          <p:cNvSpPr/>
          <p:nvPr/>
        </p:nvSpPr>
        <p:spPr>
          <a:xfrm>
            <a:off x="5715000" y="2057400"/>
            <a:ext cx="1143000" cy="685800"/>
          </a:xfrm>
          <a:prstGeom prst="rect">
            <a:avLst/>
          </a:prstGeom>
          <a:gradFill>
            <a:gsLst>
              <a:gs pos="0">
                <a:srgbClr val="FFFF00"/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</a:gra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6" name="직사각형 225"/>
          <p:cNvSpPr/>
          <p:nvPr/>
        </p:nvSpPr>
        <p:spPr>
          <a:xfrm>
            <a:off x="6858000" y="2057400"/>
            <a:ext cx="1143000" cy="685800"/>
          </a:xfrm>
          <a:prstGeom prst="rect">
            <a:avLst/>
          </a:prstGeom>
          <a:gradFill>
            <a:gsLst>
              <a:gs pos="0">
                <a:srgbClr val="FFFF00"/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</a:gra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7" name="직사각형 226"/>
          <p:cNvSpPr/>
          <p:nvPr/>
        </p:nvSpPr>
        <p:spPr>
          <a:xfrm>
            <a:off x="8001000" y="2057400"/>
            <a:ext cx="1143000" cy="685800"/>
          </a:xfrm>
          <a:prstGeom prst="rect">
            <a:avLst/>
          </a:prstGeom>
          <a:gradFill>
            <a:gsLst>
              <a:gs pos="0">
                <a:srgbClr val="FFFF00"/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</a:gra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8" name="직사각형 227"/>
          <p:cNvSpPr/>
          <p:nvPr/>
        </p:nvSpPr>
        <p:spPr>
          <a:xfrm>
            <a:off x="0" y="1371600"/>
            <a:ext cx="1143000" cy="685800"/>
          </a:xfrm>
          <a:prstGeom prst="rect">
            <a:avLst/>
          </a:prstGeom>
          <a:gradFill>
            <a:gsLst>
              <a:gs pos="0">
                <a:srgbClr val="FFFF00"/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</a:gra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9" name="직사각형 228"/>
          <p:cNvSpPr/>
          <p:nvPr/>
        </p:nvSpPr>
        <p:spPr>
          <a:xfrm>
            <a:off x="1143000" y="1371600"/>
            <a:ext cx="1143000" cy="685800"/>
          </a:xfrm>
          <a:prstGeom prst="rect">
            <a:avLst/>
          </a:prstGeom>
          <a:gradFill>
            <a:gsLst>
              <a:gs pos="0">
                <a:srgbClr val="FFFF00"/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</a:gra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0" name="직사각형 229"/>
          <p:cNvSpPr/>
          <p:nvPr/>
        </p:nvSpPr>
        <p:spPr>
          <a:xfrm>
            <a:off x="2286000" y="1371600"/>
            <a:ext cx="1143000" cy="685800"/>
          </a:xfrm>
          <a:prstGeom prst="rect">
            <a:avLst/>
          </a:prstGeom>
          <a:gradFill>
            <a:gsLst>
              <a:gs pos="0">
                <a:srgbClr val="FFFF00"/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</a:gra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1" name="직사각형 230"/>
          <p:cNvSpPr/>
          <p:nvPr/>
        </p:nvSpPr>
        <p:spPr>
          <a:xfrm>
            <a:off x="3429000" y="1371600"/>
            <a:ext cx="1143000" cy="685800"/>
          </a:xfrm>
          <a:prstGeom prst="rect">
            <a:avLst/>
          </a:prstGeom>
          <a:gradFill>
            <a:gsLst>
              <a:gs pos="0">
                <a:srgbClr val="FFFF00"/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</a:gra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2" name="직사각형 231"/>
          <p:cNvSpPr/>
          <p:nvPr/>
        </p:nvSpPr>
        <p:spPr>
          <a:xfrm>
            <a:off x="4572000" y="1371600"/>
            <a:ext cx="1143000" cy="685800"/>
          </a:xfrm>
          <a:prstGeom prst="rect">
            <a:avLst/>
          </a:prstGeom>
          <a:gradFill>
            <a:gsLst>
              <a:gs pos="0">
                <a:srgbClr val="FFFF00"/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</a:gra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3" name="직사각형 232"/>
          <p:cNvSpPr/>
          <p:nvPr/>
        </p:nvSpPr>
        <p:spPr>
          <a:xfrm>
            <a:off x="5715000" y="1371600"/>
            <a:ext cx="1143000" cy="685800"/>
          </a:xfrm>
          <a:prstGeom prst="rect">
            <a:avLst/>
          </a:prstGeom>
          <a:gradFill>
            <a:gsLst>
              <a:gs pos="0">
                <a:srgbClr val="FFFF00"/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</a:gra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4" name="직사각형 233"/>
          <p:cNvSpPr/>
          <p:nvPr/>
        </p:nvSpPr>
        <p:spPr>
          <a:xfrm>
            <a:off x="6858000" y="1371600"/>
            <a:ext cx="1143000" cy="685800"/>
          </a:xfrm>
          <a:prstGeom prst="rect">
            <a:avLst/>
          </a:prstGeom>
          <a:gradFill>
            <a:gsLst>
              <a:gs pos="0">
                <a:srgbClr val="FFFF00"/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</a:gra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" name="직사각형 234"/>
          <p:cNvSpPr/>
          <p:nvPr/>
        </p:nvSpPr>
        <p:spPr>
          <a:xfrm>
            <a:off x="8001000" y="1371600"/>
            <a:ext cx="1143000" cy="685800"/>
          </a:xfrm>
          <a:prstGeom prst="rect">
            <a:avLst/>
          </a:prstGeom>
          <a:gradFill>
            <a:gsLst>
              <a:gs pos="0">
                <a:srgbClr val="FFFF00"/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</a:gra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6" name="직사각형 235"/>
          <p:cNvSpPr/>
          <p:nvPr/>
        </p:nvSpPr>
        <p:spPr>
          <a:xfrm>
            <a:off x="0" y="3429000"/>
            <a:ext cx="1143000" cy="685800"/>
          </a:xfrm>
          <a:prstGeom prst="rect">
            <a:avLst/>
          </a:prstGeom>
          <a:gradFill>
            <a:gsLst>
              <a:gs pos="0">
                <a:srgbClr val="FFFF00"/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</a:gra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7" name="직사각형 236"/>
          <p:cNvSpPr/>
          <p:nvPr/>
        </p:nvSpPr>
        <p:spPr>
          <a:xfrm>
            <a:off x="1143000" y="3429000"/>
            <a:ext cx="1143000" cy="685800"/>
          </a:xfrm>
          <a:prstGeom prst="rect">
            <a:avLst/>
          </a:prstGeom>
          <a:gradFill>
            <a:gsLst>
              <a:gs pos="0">
                <a:srgbClr val="FFFF00"/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</a:gra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8" name="직사각형 237"/>
          <p:cNvSpPr/>
          <p:nvPr/>
        </p:nvSpPr>
        <p:spPr>
          <a:xfrm>
            <a:off x="2286000" y="3429000"/>
            <a:ext cx="1143000" cy="685800"/>
          </a:xfrm>
          <a:prstGeom prst="rect">
            <a:avLst/>
          </a:prstGeom>
          <a:gradFill>
            <a:gsLst>
              <a:gs pos="0">
                <a:srgbClr val="FFFF00"/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</a:gra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9" name="직사각형 238"/>
          <p:cNvSpPr/>
          <p:nvPr/>
        </p:nvSpPr>
        <p:spPr>
          <a:xfrm>
            <a:off x="3429000" y="3429000"/>
            <a:ext cx="1143000" cy="685800"/>
          </a:xfrm>
          <a:prstGeom prst="rect">
            <a:avLst/>
          </a:prstGeom>
          <a:gradFill>
            <a:gsLst>
              <a:gs pos="0">
                <a:srgbClr val="FFFF00"/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</a:gra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0" name="직사각형 239"/>
          <p:cNvSpPr/>
          <p:nvPr/>
        </p:nvSpPr>
        <p:spPr>
          <a:xfrm>
            <a:off x="4572000" y="3429000"/>
            <a:ext cx="1143000" cy="685800"/>
          </a:xfrm>
          <a:prstGeom prst="rect">
            <a:avLst/>
          </a:prstGeom>
          <a:gradFill>
            <a:gsLst>
              <a:gs pos="0">
                <a:srgbClr val="FFFF00"/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</a:gra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1" name="직사각형 240"/>
          <p:cNvSpPr/>
          <p:nvPr/>
        </p:nvSpPr>
        <p:spPr>
          <a:xfrm>
            <a:off x="5715000" y="3429000"/>
            <a:ext cx="1143000" cy="685800"/>
          </a:xfrm>
          <a:prstGeom prst="rect">
            <a:avLst/>
          </a:prstGeom>
          <a:gradFill>
            <a:gsLst>
              <a:gs pos="0">
                <a:srgbClr val="FFFF00"/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</a:gra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2" name="직사각형 241"/>
          <p:cNvSpPr/>
          <p:nvPr/>
        </p:nvSpPr>
        <p:spPr>
          <a:xfrm>
            <a:off x="6858000" y="3429000"/>
            <a:ext cx="1143000" cy="685800"/>
          </a:xfrm>
          <a:prstGeom prst="rect">
            <a:avLst/>
          </a:prstGeom>
          <a:gradFill>
            <a:gsLst>
              <a:gs pos="0">
                <a:srgbClr val="FFFF00"/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</a:gra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3" name="직사각형 242"/>
          <p:cNvSpPr/>
          <p:nvPr/>
        </p:nvSpPr>
        <p:spPr>
          <a:xfrm>
            <a:off x="8001000" y="3429000"/>
            <a:ext cx="1143000" cy="685800"/>
          </a:xfrm>
          <a:prstGeom prst="rect">
            <a:avLst/>
          </a:prstGeom>
          <a:gradFill>
            <a:gsLst>
              <a:gs pos="0">
                <a:srgbClr val="FFFF00"/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</a:gra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4" name="직사각형 243"/>
          <p:cNvSpPr/>
          <p:nvPr/>
        </p:nvSpPr>
        <p:spPr>
          <a:xfrm>
            <a:off x="0" y="4114800"/>
            <a:ext cx="1143000" cy="685800"/>
          </a:xfrm>
          <a:prstGeom prst="rect">
            <a:avLst/>
          </a:prstGeom>
          <a:gradFill>
            <a:gsLst>
              <a:gs pos="0">
                <a:srgbClr val="FFFF00"/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</a:gra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5" name="직사각형 244"/>
          <p:cNvSpPr/>
          <p:nvPr/>
        </p:nvSpPr>
        <p:spPr>
          <a:xfrm>
            <a:off x="1143000" y="4114800"/>
            <a:ext cx="1143000" cy="685800"/>
          </a:xfrm>
          <a:prstGeom prst="rect">
            <a:avLst/>
          </a:prstGeom>
          <a:gradFill>
            <a:gsLst>
              <a:gs pos="0">
                <a:srgbClr val="FFFF00"/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</a:gra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6" name="직사각형 245"/>
          <p:cNvSpPr/>
          <p:nvPr/>
        </p:nvSpPr>
        <p:spPr>
          <a:xfrm>
            <a:off x="2286000" y="4114800"/>
            <a:ext cx="1143000" cy="685800"/>
          </a:xfrm>
          <a:prstGeom prst="rect">
            <a:avLst/>
          </a:prstGeom>
          <a:gradFill>
            <a:gsLst>
              <a:gs pos="0">
                <a:srgbClr val="FFFF00"/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</a:gra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7" name="직사각형 246"/>
          <p:cNvSpPr/>
          <p:nvPr/>
        </p:nvSpPr>
        <p:spPr>
          <a:xfrm>
            <a:off x="3429000" y="4114800"/>
            <a:ext cx="1143000" cy="685800"/>
          </a:xfrm>
          <a:prstGeom prst="rect">
            <a:avLst/>
          </a:prstGeom>
          <a:gradFill>
            <a:gsLst>
              <a:gs pos="0">
                <a:srgbClr val="FFFF00"/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</a:gra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8" name="직사각형 247"/>
          <p:cNvSpPr/>
          <p:nvPr/>
        </p:nvSpPr>
        <p:spPr>
          <a:xfrm>
            <a:off x="4572000" y="4114800"/>
            <a:ext cx="1143000" cy="685800"/>
          </a:xfrm>
          <a:prstGeom prst="rect">
            <a:avLst/>
          </a:prstGeom>
          <a:gradFill>
            <a:gsLst>
              <a:gs pos="0">
                <a:srgbClr val="FFFF00"/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</a:gra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9" name="직사각형 248"/>
          <p:cNvSpPr/>
          <p:nvPr/>
        </p:nvSpPr>
        <p:spPr>
          <a:xfrm>
            <a:off x="5715000" y="4114800"/>
            <a:ext cx="1143000" cy="685800"/>
          </a:xfrm>
          <a:prstGeom prst="rect">
            <a:avLst/>
          </a:prstGeom>
          <a:gradFill>
            <a:gsLst>
              <a:gs pos="0">
                <a:srgbClr val="FFFF00"/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</a:gra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0" name="직사각형 249"/>
          <p:cNvSpPr/>
          <p:nvPr/>
        </p:nvSpPr>
        <p:spPr>
          <a:xfrm>
            <a:off x="6858000" y="4114800"/>
            <a:ext cx="1143000" cy="685800"/>
          </a:xfrm>
          <a:prstGeom prst="rect">
            <a:avLst/>
          </a:prstGeom>
          <a:gradFill>
            <a:gsLst>
              <a:gs pos="0">
                <a:srgbClr val="FFFF00"/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</a:gra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1" name="직사각형 250"/>
          <p:cNvSpPr/>
          <p:nvPr/>
        </p:nvSpPr>
        <p:spPr>
          <a:xfrm>
            <a:off x="8001000" y="4114800"/>
            <a:ext cx="1143000" cy="685800"/>
          </a:xfrm>
          <a:prstGeom prst="rect">
            <a:avLst/>
          </a:prstGeom>
          <a:gradFill>
            <a:gsLst>
              <a:gs pos="0">
                <a:srgbClr val="FFFF00"/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</a:gra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2" name="직사각형 251"/>
          <p:cNvSpPr/>
          <p:nvPr/>
        </p:nvSpPr>
        <p:spPr>
          <a:xfrm>
            <a:off x="0" y="4800600"/>
            <a:ext cx="1143000" cy="685800"/>
          </a:xfrm>
          <a:prstGeom prst="rect">
            <a:avLst/>
          </a:prstGeom>
          <a:gradFill>
            <a:gsLst>
              <a:gs pos="0">
                <a:srgbClr val="FFFF00"/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</a:gra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3" name="직사각형 252"/>
          <p:cNvSpPr/>
          <p:nvPr/>
        </p:nvSpPr>
        <p:spPr>
          <a:xfrm>
            <a:off x="1143000" y="4800600"/>
            <a:ext cx="1143000" cy="685800"/>
          </a:xfrm>
          <a:prstGeom prst="rect">
            <a:avLst/>
          </a:prstGeom>
          <a:gradFill>
            <a:gsLst>
              <a:gs pos="0">
                <a:srgbClr val="FFFF00"/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</a:gra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4" name="직사각형 253"/>
          <p:cNvSpPr/>
          <p:nvPr/>
        </p:nvSpPr>
        <p:spPr>
          <a:xfrm>
            <a:off x="2286000" y="4800600"/>
            <a:ext cx="1143000" cy="685800"/>
          </a:xfrm>
          <a:prstGeom prst="rect">
            <a:avLst/>
          </a:prstGeom>
          <a:gradFill>
            <a:gsLst>
              <a:gs pos="0">
                <a:srgbClr val="FFFF00"/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</a:gra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5" name="직사각형 254"/>
          <p:cNvSpPr/>
          <p:nvPr/>
        </p:nvSpPr>
        <p:spPr>
          <a:xfrm>
            <a:off x="3429000" y="4800600"/>
            <a:ext cx="1143000" cy="685800"/>
          </a:xfrm>
          <a:prstGeom prst="rect">
            <a:avLst/>
          </a:prstGeom>
          <a:gradFill>
            <a:gsLst>
              <a:gs pos="0">
                <a:srgbClr val="FFFF00"/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</a:gra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6" name="직사각형 255"/>
          <p:cNvSpPr/>
          <p:nvPr/>
        </p:nvSpPr>
        <p:spPr>
          <a:xfrm>
            <a:off x="4572000" y="4800600"/>
            <a:ext cx="1143000" cy="685800"/>
          </a:xfrm>
          <a:prstGeom prst="rect">
            <a:avLst/>
          </a:prstGeom>
          <a:gradFill>
            <a:gsLst>
              <a:gs pos="0">
                <a:srgbClr val="FFFF00"/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</a:gra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7" name="직사각형 256"/>
          <p:cNvSpPr/>
          <p:nvPr/>
        </p:nvSpPr>
        <p:spPr>
          <a:xfrm>
            <a:off x="5715000" y="4800600"/>
            <a:ext cx="1143000" cy="685800"/>
          </a:xfrm>
          <a:prstGeom prst="rect">
            <a:avLst/>
          </a:prstGeom>
          <a:gradFill>
            <a:gsLst>
              <a:gs pos="0">
                <a:srgbClr val="FFFF00"/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</a:gra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8" name="직사각형 257"/>
          <p:cNvSpPr/>
          <p:nvPr/>
        </p:nvSpPr>
        <p:spPr>
          <a:xfrm>
            <a:off x="6858000" y="4800600"/>
            <a:ext cx="1143000" cy="685800"/>
          </a:xfrm>
          <a:prstGeom prst="rect">
            <a:avLst/>
          </a:prstGeom>
          <a:gradFill>
            <a:gsLst>
              <a:gs pos="0">
                <a:srgbClr val="FFFF00"/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</a:gra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9" name="직사각형 258"/>
          <p:cNvSpPr/>
          <p:nvPr/>
        </p:nvSpPr>
        <p:spPr>
          <a:xfrm>
            <a:off x="8001000" y="4800600"/>
            <a:ext cx="1143000" cy="685800"/>
          </a:xfrm>
          <a:prstGeom prst="rect">
            <a:avLst/>
          </a:prstGeom>
          <a:gradFill>
            <a:gsLst>
              <a:gs pos="0">
                <a:srgbClr val="FFFF00"/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</a:gra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0" name="직사각형 259"/>
          <p:cNvSpPr/>
          <p:nvPr/>
        </p:nvSpPr>
        <p:spPr>
          <a:xfrm>
            <a:off x="0" y="0"/>
            <a:ext cx="1143000" cy="685800"/>
          </a:xfrm>
          <a:prstGeom prst="rect">
            <a:avLst/>
          </a:prstGeom>
          <a:gradFill>
            <a:gsLst>
              <a:gs pos="0">
                <a:srgbClr val="FFFF00"/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</a:gra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1" name="직사각형 260"/>
          <p:cNvSpPr/>
          <p:nvPr/>
        </p:nvSpPr>
        <p:spPr>
          <a:xfrm>
            <a:off x="1143000" y="0"/>
            <a:ext cx="1143000" cy="685800"/>
          </a:xfrm>
          <a:prstGeom prst="rect">
            <a:avLst/>
          </a:prstGeom>
          <a:gradFill>
            <a:gsLst>
              <a:gs pos="0">
                <a:srgbClr val="FFFF00"/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</a:gra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2" name="직사각형 261"/>
          <p:cNvSpPr/>
          <p:nvPr/>
        </p:nvSpPr>
        <p:spPr>
          <a:xfrm>
            <a:off x="2286000" y="0"/>
            <a:ext cx="1143000" cy="685800"/>
          </a:xfrm>
          <a:prstGeom prst="rect">
            <a:avLst/>
          </a:prstGeom>
          <a:gradFill>
            <a:gsLst>
              <a:gs pos="0">
                <a:srgbClr val="FFFF00"/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</a:gra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3" name="직사각형 262"/>
          <p:cNvSpPr/>
          <p:nvPr/>
        </p:nvSpPr>
        <p:spPr>
          <a:xfrm>
            <a:off x="3429000" y="0"/>
            <a:ext cx="1143000" cy="685800"/>
          </a:xfrm>
          <a:prstGeom prst="rect">
            <a:avLst/>
          </a:prstGeom>
          <a:gradFill>
            <a:gsLst>
              <a:gs pos="0">
                <a:srgbClr val="FFFF00"/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</a:gra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4" name="직사각형 263"/>
          <p:cNvSpPr/>
          <p:nvPr/>
        </p:nvSpPr>
        <p:spPr>
          <a:xfrm>
            <a:off x="4572000" y="0"/>
            <a:ext cx="1143000" cy="685800"/>
          </a:xfrm>
          <a:prstGeom prst="rect">
            <a:avLst/>
          </a:prstGeom>
          <a:gradFill>
            <a:gsLst>
              <a:gs pos="0">
                <a:srgbClr val="FFFF00"/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</a:gra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5" name="직사각형 264"/>
          <p:cNvSpPr/>
          <p:nvPr/>
        </p:nvSpPr>
        <p:spPr>
          <a:xfrm>
            <a:off x="5715000" y="0"/>
            <a:ext cx="1143000" cy="685800"/>
          </a:xfrm>
          <a:prstGeom prst="rect">
            <a:avLst/>
          </a:prstGeom>
          <a:gradFill>
            <a:gsLst>
              <a:gs pos="0">
                <a:srgbClr val="FFFF00"/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</a:gra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6" name="직사각형 265"/>
          <p:cNvSpPr/>
          <p:nvPr/>
        </p:nvSpPr>
        <p:spPr>
          <a:xfrm>
            <a:off x="6858000" y="0"/>
            <a:ext cx="1143000" cy="685800"/>
          </a:xfrm>
          <a:prstGeom prst="rect">
            <a:avLst/>
          </a:prstGeom>
          <a:gradFill>
            <a:gsLst>
              <a:gs pos="0">
                <a:srgbClr val="FFFF00"/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</a:gra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7" name="직사각형 266"/>
          <p:cNvSpPr/>
          <p:nvPr/>
        </p:nvSpPr>
        <p:spPr>
          <a:xfrm>
            <a:off x="8001000" y="0"/>
            <a:ext cx="1143000" cy="685800"/>
          </a:xfrm>
          <a:prstGeom prst="rect">
            <a:avLst/>
          </a:prstGeom>
          <a:gradFill>
            <a:gsLst>
              <a:gs pos="0">
                <a:srgbClr val="FFFF00"/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</a:gra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8" name="직사각형 267"/>
          <p:cNvSpPr/>
          <p:nvPr/>
        </p:nvSpPr>
        <p:spPr>
          <a:xfrm>
            <a:off x="0" y="6172200"/>
            <a:ext cx="1143000" cy="685800"/>
          </a:xfrm>
          <a:prstGeom prst="rect">
            <a:avLst/>
          </a:prstGeom>
          <a:gradFill>
            <a:gsLst>
              <a:gs pos="0">
                <a:srgbClr val="FFFF00"/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</a:gra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9" name="직사각형 268"/>
          <p:cNvSpPr/>
          <p:nvPr/>
        </p:nvSpPr>
        <p:spPr>
          <a:xfrm>
            <a:off x="1143000" y="6172200"/>
            <a:ext cx="1143000" cy="685800"/>
          </a:xfrm>
          <a:prstGeom prst="rect">
            <a:avLst/>
          </a:prstGeom>
          <a:gradFill>
            <a:gsLst>
              <a:gs pos="0">
                <a:srgbClr val="FFFF00"/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</a:gra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0" name="직사각형 269"/>
          <p:cNvSpPr/>
          <p:nvPr/>
        </p:nvSpPr>
        <p:spPr>
          <a:xfrm>
            <a:off x="2286000" y="6172200"/>
            <a:ext cx="1143000" cy="685800"/>
          </a:xfrm>
          <a:prstGeom prst="rect">
            <a:avLst/>
          </a:prstGeom>
          <a:gradFill>
            <a:gsLst>
              <a:gs pos="0">
                <a:srgbClr val="FFFF00"/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</a:gra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1" name="직사각형 270"/>
          <p:cNvSpPr/>
          <p:nvPr/>
        </p:nvSpPr>
        <p:spPr>
          <a:xfrm>
            <a:off x="3429000" y="6172200"/>
            <a:ext cx="1143000" cy="685800"/>
          </a:xfrm>
          <a:prstGeom prst="rect">
            <a:avLst/>
          </a:prstGeom>
          <a:gradFill>
            <a:gsLst>
              <a:gs pos="0">
                <a:srgbClr val="FFFF00"/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</a:gra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2" name="직사각형 271"/>
          <p:cNvSpPr/>
          <p:nvPr/>
        </p:nvSpPr>
        <p:spPr>
          <a:xfrm>
            <a:off x="4572000" y="6172200"/>
            <a:ext cx="1143000" cy="685800"/>
          </a:xfrm>
          <a:prstGeom prst="rect">
            <a:avLst/>
          </a:prstGeom>
          <a:gradFill>
            <a:gsLst>
              <a:gs pos="0">
                <a:srgbClr val="FFFF00"/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</a:gra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3" name="직사각형 272"/>
          <p:cNvSpPr/>
          <p:nvPr/>
        </p:nvSpPr>
        <p:spPr>
          <a:xfrm>
            <a:off x="5715000" y="6172200"/>
            <a:ext cx="1143000" cy="685800"/>
          </a:xfrm>
          <a:prstGeom prst="rect">
            <a:avLst/>
          </a:prstGeom>
          <a:gradFill>
            <a:gsLst>
              <a:gs pos="0">
                <a:srgbClr val="FFFF00"/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</a:gra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4" name="직사각형 273"/>
          <p:cNvSpPr/>
          <p:nvPr/>
        </p:nvSpPr>
        <p:spPr>
          <a:xfrm>
            <a:off x="6858000" y="6172200"/>
            <a:ext cx="1143000" cy="685800"/>
          </a:xfrm>
          <a:prstGeom prst="rect">
            <a:avLst/>
          </a:prstGeom>
          <a:gradFill>
            <a:gsLst>
              <a:gs pos="0">
                <a:srgbClr val="FFFF00"/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</a:gra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5" name="직사각형 274"/>
          <p:cNvSpPr/>
          <p:nvPr/>
        </p:nvSpPr>
        <p:spPr>
          <a:xfrm>
            <a:off x="8001000" y="6172200"/>
            <a:ext cx="1143000" cy="685800"/>
          </a:xfrm>
          <a:prstGeom prst="rect">
            <a:avLst/>
          </a:prstGeom>
          <a:gradFill>
            <a:gsLst>
              <a:gs pos="0">
                <a:srgbClr val="FFFF00"/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</a:gra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2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2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17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17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500"/>
                            </p:stCondLst>
                            <p:childTnLst>
                              <p:par>
                                <p:cTn id="20" presetID="17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" dur="500"/>
                                        <p:tgtEl>
                                          <p:spTgt spid="2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/>
                                        <p:tgtEl>
                                          <p:spTgt spid="2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17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6" dur="500"/>
                                        <p:tgtEl>
                                          <p:spTgt spid="2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/>
                                        <p:tgtEl>
                                          <p:spTgt spid="2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000"/>
                            </p:stCondLst>
                            <p:childTnLst>
                              <p:par>
                                <p:cTn id="30" presetID="17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1" dur="500"/>
                                        <p:tgtEl>
                                          <p:spTgt spid="2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/>
                                        <p:tgtEl>
                                          <p:spTgt spid="2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500"/>
                            </p:stCondLst>
                            <p:childTnLst>
                              <p:par>
                                <p:cTn id="35" presetID="17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6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0"/>
                            </p:stCondLst>
                            <p:childTnLst>
                              <p:par>
                                <p:cTn id="40" presetID="17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1" dur="500"/>
                                        <p:tgtEl>
                                          <p:spTgt spid="2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/>
                                        <p:tgtEl>
                                          <p:spTgt spid="2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500"/>
                            </p:stCondLst>
                            <p:childTnLst>
                              <p:par>
                                <p:cTn id="45" presetID="17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6000"/>
                            </p:stCondLst>
                            <p:childTnLst>
                              <p:par>
                                <p:cTn id="50" presetID="17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1" dur="500"/>
                                        <p:tgtEl>
                                          <p:spTgt spid="2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/>
                                        <p:tgtEl>
                                          <p:spTgt spid="2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6500"/>
                            </p:stCondLst>
                            <p:childTnLst>
                              <p:par>
                                <p:cTn id="55" presetID="17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6" dur="500"/>
                                        <p:tgtEl>
                                          <p:spTgt spid="2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/>
                                        <p:tgtEl>
                                          <p:spTgt spid="2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7000"/>
                            </p:stCondLst>
                            <p:childTnLst>
                              <p:par>
                                <p:cTn id="60" presetID="17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1" dur="500"/>
                                        <p:tgtEl>
                                          <p:spTgt spid="2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/>
                                        <p:tgtEl>
                                          <p:spTgt spid="2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7500"/>
                            </p:stCondLst>
                            <p:childTnLst>
                              <p:par>
                                <p:cTn id="65" presetID="17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6" dur="500"/>
                                        <p:tgtEl>
                                          <p:spTgt spid="2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/>
                                        <p:tgtEl>
                                          <p:spTgt spid="2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8000"/>
                            </p:stCondLst>
                            <p:childTnLst>
                              <p:par>
                                <p:cTn id="70" presetID="17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1" dur="500"/>
                                        <p:tgtEl>
                                          <p:spTgt spid="2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/>
                                        <p:tgtEl>
                                          <p:spTgt spid="2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8500"/>
                            </p:stCondLst>
                            <p:childTnLst>
                              <p:par>
                                <p:cTn id="75" presetID="17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6" dur="500"/>
                                        <p:tgtEl>
                                          <p:spTgt spid="2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/>
                                        <p:tgtEl>
                                          <p:spTgt spid="2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9000"/>
                            </p:stCondLst>
                            <p:childTnLst>
                              <p:par>
                                <p:cTn id="80" presetID="17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1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9500"/>
                            </p:stCondLst>
                            <p:childTnLst>
                              <p:par>
                                <p:cTn id="85" presetID="17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6" dur="500"/>
                                        <p:tgtEl>
                                          <p:spTgt spid="2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/>
                                        <p:tgtEl>
                                          <p:spTgt spid="2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10000"/>
                            </p:stCondLst>
                            <p:childTnLst>
                              <p:par>
                                <p:cTn id="90" presetID="17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1" dur="500"/>
                                        <p:tgtEl>
                                          <p:spTgt spid="2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/>
                                        <p:tgtEl>
                                          <p:spTgt spid="2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10500"/>
                            </p:stCondLst>
                            <p:childTnLst>
                              <p:par>
                                <p:cTn id="95" presetID="17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6" dur="500"/>
                                        <p:tgtEl>
                                          <p:spTgt spid="2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/>
                                        <p:tgtEl>
                                          <p:spTgt spid="2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11000"/>
                            </p:stCondLst>
                            <p:childTnLst>
                              <p:par>
                                <p:cTn id="100" presetID="17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1" dur="500"/>
                                        <p:tgtEl>
                                          <p:spTgt spid="2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/>
                                        <p:tgtEl>
                                          <p:spTgt spid="2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11500"/>
                            </p:stCondLst>
                            <p:childTnLst>
                              <p:par>
                                <p:cTn id="105" presetID="17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6" dur="500"/>
                                        <p:tgtEl>
                                          <p:spTgt spid="2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/>
                                        <p:tgtEl>
                                          <p:spTgt spid="2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12000"/>
                            </p:stCondLst>
                            <p:childTnLst>
                              <p:par>
                                <p:cTn id="110" presetID="17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1" dur="500"/>
                                        <p:tgtEl>
                                          <p:spTgt spid="2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/>
                                        <p:tgtEl>
                                          <p:spTgt spid="2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12500"/>
                            </p:stCondLst>
                            <p:childTnLst>
                              <p:par>
                                <p:cTn id="115" presetID="17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6" dur="500"/>
                                        <p:tgtEl>
                                          <p:spTgt spid="2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/>
                                        <p:tgtEl>
                                          <p:spTgt spid="2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13000"/>
                            </p:stCondLst>
                            <p:childTnLst>
                              <p:par>
                                <p:cTn id="120" presetID="17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1" dur="500"/>
                                        <p:tgtEl>
                                          <p:spTgt spid="2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/>
                                        <p:tgtEl>
                                          <p:spTgt spid="2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13500"/>
                            </p:stCondLst>
                            <p:childTnLst>
                              <p:par>
                                <p:cTn id="125" presetID="17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6" dur="500"/>
                                        <p:tgtEl>
                                          <p:spTgt spid="2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/>
                                        <p:tgtEl>
                                          <p:spTgt spid="2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14000"/>
                            </p:stCondLst>
                            <p:childTnLst>
                              <p:par>
                                <p:cTn id="130" presetID="17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1" dur="500"/>
                                        <p:tgtEl>
                                          <p:spTgt spid="2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500"/>
                                        <p:tgtEl>
                                          <p:spTgt spid="2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>
                            <p:stCondLst>
                              <p:cond delay="14500"/>
                            </p:stCondLst>
                            <p:childTnLst>
                              <p:par>
                                <p:cTn id="135" presetID="17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6" dur="500"/>
                                        <p:tgtEl>
                                          <p:spTgt spid="2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500"/>
                                        <p:tgtEl>
                                          <p:spTgt spid="2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15000"/>
                            </p:stCondLst>
                            <p:childTnLst>
                              <p:par>
                                <p:cTn id="140" presetID="17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1" dur="500"/>
                                        <p:tgtEl>
                                          <p:spTgt spid="2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500"/>
                                        <p:tgtEl>
                                          <p:spTgt spid="2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15500"/>
                            </p:stCondLst>
                            <p:childTnLst>
                              <p:par>
                                <p:cTn id="145" presetID="17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6" dur="500"/>
                                        <p:tgtEl>
                                          <p:spTgt spid="2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500"/>
                                        <p:tgtEl>
                                          <p:spTgt spid="2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9" fill="hold">
                            <p:stCondLst>
                              <p:cond delay="16000"/>
                            </p:stCondLst>
                            <p:childTnLst>
                              <p:par>
                                <p:cTn id="150" presetID="17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1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>
                            <p:stCondLst>
                              <p:cond delay="16500"/>
                            </p:stCondLst>
                            <p:childTnLst>
                              <p:par>
                                <p:cTn id="155" presetID="17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6" dur="500"/>
                                        <p:tgtEl>
                                          <p:spTgt spid="2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500"/>
                                        <p:tgtEl>
                                          <p:spTgt spid="2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9" fill="hold">
                            <p:stCondLst>
                              <p:cond delay="17000"/>
                            </p:stCondLst>
                            <p:childTnLst>
                              <p:par>
                                <p:cTn id="160" presetID="17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1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>
                            <p:stCondLst>
                              <p:cond delay="17500"/>
                            </p:stCondLst>
                            <p:childTnLst>
                              <p:par>
                                <p:cTn id="165" presetID="17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6" dur="500"/>
                                        <p:tgtEl>
                                          <p:spTgt spid="2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500"/>
                                        <p:tgtEl>
                                          <p:spTgt spid="2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9" fill="hold">
                            <p:stCondLst>
                              <p:cond delay="18000"/>
                            </p:stCondLst>
                            <p:childTnLst>
                              <p:par>
                                <p:cTn id="170" presetID="17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1" dur="500"/>
                                        <p:tgtEl>
                                          <p:spTgt spid="2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500"/>
                                        <p:tgtEl>
                                          <p:spTgt spid="2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4" fill="hold">
                            <p:stCondLst>
                              <p:cond delay="18500"/>
                            </p:stCondLst>
                            <p:childTnLst>
                              <p:par>
                                <p:cTn id="175" presetID="17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6" dur="500"/>
                                        <p:tgtEl>
                                          <p:spTgt spid="2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500"/>
                                        <p:tgtEl>
                                          <p:spTgt spid="2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9" fill="hold">
                            <p:stCondLst>
                              <p:cond delay="19000"/>
                            </p:stCondLst>
                            <p:childTnLst>
                              <p:par>
                                <p:cTn id="180" presetID="17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1" dur="500"/>
                                        <p:tgtEl>
                                          <p:spTgt spid="2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500"/>
                                        <p:tgtEl>
                                          <p:spTgt spid="2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4" fill="hold">
                            <p:stCondLst>
                              <p:cond delay="19500"/>
                            </p:stCondLst>
                            <p:childTnLst>
                              <p:par>
                                <p:cTn id="185" presetID="17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6" dur="500"/>
                                        <p:tgtEl>
                                          <p:spTgt spid="2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500"/>
                                        <p:tgtEl>
                                          <p:spTgt spid="2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9" fill="hold">
                            <p:stCondLst>
                              <p:cond delay="20000"/>
                            </p:stCondLst>
                            <p:childTnLst>
                              <p:par>
                                <p:cTn id="190" presetID="17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1" dur="500"/>
                                        <p:tgtEl>
                                          <p:spTgt spid="2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500"/>
                                        <p:tgtEl>
                                          <p:spTgt spid="2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4" fill="hold">
                            <p:stCondLst>
                              <p:cond delay="20500"/>
                            </p:stCondLst>
                            <p:childTnLst>
                              <p:par>
                                <p:cTn id="195" presetID="17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6" dur="500"/>
                                        <p:tgtEl>
                                          <p:spTgt spid="2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500"/>
                                        <p:tgtEl>
                                          <p:spTgt spid="2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9" fill="hold">
                            <p:stCondLst>
                              <p:cond delay="21000"/>
                            </p:stCondLst>
                            <p:childTnLst>
                              <p:par>
                                <p:cTn id="200" presetID="17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1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2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4" fill="hold">
                            <p:stCondLst>
                              <p:cond delay="21500"/>
                            </p:stCondLst>
                            <p:childTnLst>
                              <p:par>
                                <p:cTn id="205" presetID="17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6" dur="500"/>
                                        <p:tgtEl>
                                          <p:spTgt spid="2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500"/>
                                        <p:tgtEl>
                                          <p:spTgt spid="2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9" fill="hold">
                            <p:stCondLst>
                              <p:cond delay="22000"/>
                            </p:stCondLst>
                            <p:childTnLst>
                              <p:par>
                                <p:cTn id="210" presetID="17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1" dur="500"/>
                                        <p:tgtEl>
                                          <p:spTgt spid="2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2" dur="500"/>
                                        <p:tgtEl>
                                          <p:spTgt spid="2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4" fill="hold">
                            <p:stCondLst>
                              <p:cond delay="22500"/>
                            </p:stCondLst>
                            <p:childTnLst>
                              <p:par>
                                <p:cTn id="215" presetID="17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6" dur="500"/>
                                        <p:tgtEl>
                                          <p:spTgt spid="2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7" dur="500"/>
                                        <p:tgtEl>
                                          <p:spTgt spid="2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9" fill="hold">
                            <p:stCondLst>
                              <p:cond delay="23000"/>
                            </p:stCondLst>
                            <p:childTnLst>
                              <p:par>
                                <p:cTn id="220" presetID="17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1" dur="500"/>
                                        <p:tgtEl>
                                          <p:spTgt spid="2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2" dur="500"/>
                                        <p:tgtEl>
                                          <p:spTgt spid="2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4" fill="hold">
                            <p:stCondLst>
                              <p:cond delay="23500"/>
                            </p:stCondLst>
                            <p:childTnLst>
                              <p:par>
                                <p:cTn id="225" presetID="17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6" dur="500"/>
                                        <p:tgtEl>
                                          <p:spTgt spid="2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7" dur="500"/>
                                        <p:tgtEl>
                                          <p:spTgt spid="2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9" fill="hold">
                            <p:stCondLst>
                              <p:cond delay="24000"/>
                            </p:stCondLst>
                            <p:childTnLst>
                              <p:par>
                                <p:cTn id="230" presetID="17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1" dur="500"/>
                                        <p:tgtEl>
                                          <p:spTgt spid="2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2" dur="500"/>
                                        <p:tgtEl>
                                          <p:spTgt spid="2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4" fill="hold">
                            <p:stCondLst>
                              <p:cond delay="24500"/>
                            </p:stCondLst>
                            <p:childTnLst>
                              <p:par>
                                <p:cTn id="235" presetID="17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6" dur="500"/>
                                        <p:tgtEl>
                                          <p:spTgt spid="2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7" dur="500"/>
                                        <p:tgtEl>
                                          <p:spTgt spid="2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9" fill="hold">
                            <p:stCondLst>
                              <p:cond delay="25000"/>
                            </p:stCondLst>
                            <p:childTnLst>
                              <p:par>
                                <p:cTn id="240" presetID="17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1" dur="500"/>
                                        <p:tgtEl>
                                          <p:spTgt spid="2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2" dur="500"/>
                                        <p:tgtEl>
                                          <p:spTgt spid="2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4" fill="hold">
                            <p:stCondLst>
                              <p:cond delay="25500"/>
                            </p:stCondLst>
                            <p:childTnLst>
                              <p:par>
                                <p:cTn id="245" presetID="17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6" dur="500"/>
                                        <p:tgtEl>
                                          <p:spTgt spid="2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7" dur="500"/>
                                        <p:tgtEl>
                                          <p:spTgt spid="2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9" fill="hold">
                            <p:stCondLst>
                              <p:cond delay="26000"/>
                            </p:stCondLst>
                            <p:childTnLst>
                              <p:par>
                                <p:cTn id="250" presetID="17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51" dur="500"/>
                                        <p:tgtEl>
                                          <p:spTgt spid="2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2" dur="500"/>
                                        <p:tgtEl>
                                          <p:spTgt spid="2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4" fill="hold">
                            <p:stCondLst>
                              <p:cond delay="26500"/>
                            </p:stCondLst>
                            <p:childTnLst>
                              <p:par>
                                <p:cTn id="255" presetID="17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56" dur="500"/>
                                        <p:tgtEl>
                                          <p:spTgt spid="2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7" dur="500"/>
                                        <p:tgtEl>
                                          <p:spTgt spid="2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9" fill="hold">
                            <p:stCondLst>
                              <p:cond delay="27000"/>
                            </p:stCondLst>
                            <p:childTnLst>
                              <p:par>
                                <p:cTn id="260" presetID="17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61" dur="500"/>
                                        <p:tgtEl>
                                          <p:spTgt spid="2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2" dur="500"/>
                                        <p:tgtEl>
                                          <p:spTgt spid="2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4" fill="hold">
                            <p:stCondLst>
                              <p:cond delay="27500"/>
                            </p:stCondLst>
                            <p:childTnLst>
                              <p:par>
                                <p:cTn id="265" presetID="17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66" dur="500"/>
                                        <p:tgtEl>
                                          <p:spTgt spid="2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7" dur="500"/>
                                        <p:tgtEl>
                                          <p:spTgt spid="2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9" fill="hold">
                            <p:stCondLst>
                              <p:cond delay="28000"/>
                            </p:stCondLst>
                            <p:childTnLst>
                              <p:par>
                                <p:cTn id="270" presetID="17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1" dur="500"/>
                                        <p:tgtEl>
                                          <p:spTgt spid="2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2" dur="500"/>
                                        <p:tgtEl>
                                          <p:spTgt spid="2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4" fill="hold">
                            <p:stCondLst>
                              <p:cond delay="28500"/>
                            </p:stCondLst>
                            <p:childTnLst>
                              <p:par>
                                <p:cTn id="275" presetID="17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6" dur="500"/>
                                        <p:tgtEl>
                                          <p:spTgt spid="2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7" dur="500"/>
                                        <p:tgtEl>
                                          <p:spTgt spid="2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9" fill="hold">
                            <p:stCondLst>
                              <p:cond delay="29000"/>
                            </p:stCondLst>
                            <p:childTnLst>
                              <p:par>
                                <p:cTn id="280" presetID="17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81" dur="500"/>
                                        <p:tgtEl>
                                          <p:spTgt spid="2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2" dur="500"/>
                                        <p:tgtEl>
                                          <p:spTgt spid="2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4" fill="hold">
                            <p:stCondLst>
                              <p:cond delay="29500"/>
                            </p:stCondLst>
                            <p:childTnLst>
                              <p:par>
                                <p:cTn id="285" presetID="17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86" dur="500"/>
                                        <p:tgtEl>
                                          <p:spTgt spid="2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7" dur="500"/>
                                        <p:tgtEl>
                                          <p:spTgt spid="2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9" fill="hold">
                            <p:stCondLst>
                              <p:cond delay="30000"/>
                            </p:stCondLst>
                            <p:childTnLst>
                              <p:par>
                                <p:cTn id="290" presetID="17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91" dur="500"/>
                                        <p:tgtEl>
                                          <p:spTgt spid="2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2" dur="500"/>
                                        <p:tgtEl>
                                          <p:spTgt spid="2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4" fill="hold">
                            <p:stCondLst>
                              <p:cond delay="30500"/>
                            </p:stCondLst>
                            <p:childTnLst>
                              <p:par>
                                <p:cTn id="295" presetID="17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96" dur="500"/>
                                        <p:tgtEl>
                                          <p:spTgt spid="2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7" dur="500"/>
                                        <p:tgtEl>
                                          <p:spTgt spid="2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9" fill="hold">
                            <p:stCondLst>
                              <p:cond delay="31000"/>
                            </p:stCondLst>
                            <p:childTnLst>
                              <p:par>
                                <p:cTn id="300" presetID="17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1" dur="500"/>
                                        <p:tgtEl>
                                          <p:spTgt spid="2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2" dur="500"/>
                                        <p:tgtEl>
                                          <p:spTgt spid="2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4" fill="hold">
                            <p:stCondLst>
                              <p:cond delay="31500"/>
                            </p:stCondLst>
                            <p:childTnLst>
                              <p:par>
                                <p:cTn id="305" presetID="17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6" dur="500"/>
                                        <p:tgtEl>
                                          <p:spTgt spid="2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7" dur="500"/>
                                        <p:tgtEl>
                                          <p:spTgt spid="2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9" fill="hold">
                            <p:stCondLst>
                              <p:cond delay="32000"/>
                            </p:stCondLst>
                            <p:childTnLst>
                              <p:par>
                                <p:cTn id="310" presetID="17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11" dur="500"/>
                                        <p:tgtEl>
                                          <p:spTgt spid="2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2" dur="500"/>
                                        <p:tgtEl>
                                          <p:spTgt spid="2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4" fill="hold">
                            <p:stCondLst>
                              <p:cond delay="32500"/>
                            </p:stCondLst>
                            <p:childTnLst>
                              <p:par>
                                <p:cTn id="315" presetID="17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16" dur="500"/>
                                        <p:tgtEl>
                                          <p:spTgt spid="2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7" dur="500"/>
                                        <p:tgtEl>
                                          <p:spTgt spid="2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9" fill="hold">
                            <p:stCondLst>
                              <p:cond delay="33000"/>
                            </p:stCondLst>
                            <p:childTnLst>
                              <p:par>
                                <p:cTn id="320" presetID="17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21" dur="500"/>
                                        <p:tgtEl>
                                          <p:spTgt spid="2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2" dur="500"/>
                                        <p:tgtEl>
                                          <p:spTgt spid="2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4" fill="hold">
                            <p:stCondLst>
                              <p:cond delay="33500"/>
                            </p:stCondLst>
                            <p:childTnLst>
                              <p:par>
                                <p:cTn id="325" presetID="17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26" dur="500"/>
                                        <p:tgtEl>
                                          <p:spTgt spid="2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7" dur="500"/>
                                        <p:tgtEl>
                                          <p:spTgt spid="2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9" fill="hold">
                            <p:stCondLst>
                              <p:cond delay="34000"/>
                            </p:stCondLst>
                            <p:childTnLst>
                              <p:par>
                                <p:cTn id="330" presetID="17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31" dur="500"/>
                                        <p:tgtEl>
                                          <p:spTgt spid="2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2" dur="500"/>
                                        <p:tgtEl>
                                          <p:spTgt spid="2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4" fill="hold">
                            <p:stCondLst>
                              <p:cond delay="34500"/>
                            </p:stCondLst>
                            <p:childTnLst>
                              <p:par>
                                <p:cTn id="335" presetID="17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36" dur="500"/>
                                        <p:tgtEl>
                                          <p:spTgt spid="2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7" dur="500"/>
                                        <p:tgtEl>
                                          <p:spTgt spid="2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9" fill="hold">
                            <p:stCondLst>
                              <p:cond delay="35000"/>
                            </p:stCondLst>
                            <p:childTnLst>
                              <p:par>
                                <p:cTn id="340" presetID="17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1" dur="500"/>
                                        <p:tgtEl>
                                          <p:spTgt spid="2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2" dur="500"/>
                                        <p:tgtEl>
                                          <p:spTgt spid="2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4" fill="hold">
                            <p:stCondLst>
                              <p:cond delay="35500"/>
                            </p:stCondLst>
                            <p:childTnLst>
                              <p:par>
                                <p:cTn id="345" presetID="17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6" dur="500"/>
                                        <p:tgtEl>
                                          <p:spTgt spid="2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7" dur="500"/>
                                        <p:tgtEl>
                                          <p:spTgt spid="2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9" fill="hold">
                            <p:stCondLst>
                              <p:cond delay="36000"/>
                            </p:stCondLst>
                            <p:childTnLst>
                              <p:par>
                                <p:cTn id="350" presetID="17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51" dur="500"/>
                                        <p:tgtEl>
                                          <p:spTgt spid="2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2" dur="500"/>
                                        <p:tgtEl>
                                          <p:spTgt spid="2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4" fill="hold">
                            <p:stCondLst>
                              <p:cond delay="36500"/>
                            </p:stCondLst>
                            <p:childTnLst>
                              <p:par>
                                <p:cTn id="355" presetID="17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56" dur="500"/>
                                        <p:tgtEl>
                                          <p:spTgt spid="2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7" dur="500"/>
                                        <p:tgtEl>
                                          <p:spTgt spid="2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9" fill="hold">
                            <p:stCondLst>
                              <p:cond delay="37000"/>
                            </p:stCondLst>
                            <p:childTnLst>
                              <p:par>
                                <p:cTn id="360" presetID="17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61" dur="500"/>
                                        <p:tgtEl>
                                          <p:spTgt spid="2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2" dur="500"/>
                                        <p:tgtEl>
                                          <p:spTgt spid="2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4" fill="hold">
                            <p:stCondLst>
                              <p:cond delay="37500"/>
                            </p:stCondLst>
                            <p:childTnLst>
                              <p:par>
                                <p:cTn id="365" presetID="17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66" dur="500"/>
                                        <p:tgtEl>
                                          <p:spTgt spid="2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7" dur="500"/>
                                        <p:tgtEl>
                                          <p:spTgt spid="2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9" fill="hold">
                            <p:stCondLst>
                              <p:cond delay="38000"/>
                            </p:stCondLst>
                            <p:childTnLst>
                              <p:par>
                                <p:cTn id="370" presetID="17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1" dur="500"/>
                                        <p:tgtEl>
                                          <p:spTgt spid="2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2" dur="500"/>
                                        <p:tgtEl>
                                          <p:spTgt spid="2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4" fill="hold">
                            <p:stCondLst>
                              <p:cond delay="38500"/>
                            </p:stCondLst>
                            <p:childTnLst>
                              <p:par>
                                <p:cTn id="375" presetID="17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6" dur="500"/>
                                        <p:tgtEl>
                                          <p:spTgt spid="2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7" dur="500"/>
                                        <p:tgtEl>
                                          <p:spTgt spid="2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9" fill="hold">
                            <p:stCondLst>
                              <p:cond delay="39000"/>
                            </p:stCondLst>
                            <p:childTnLst>
                              <p:par>
                                <p:cTn id="380" presetID="17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1" dur="500"/>
                                        <p:tgtEl>
                                          <p:spTgt spid="2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2" dur="500"/>
                                        <p:tgtEl>
                                          <p:spTgt spid="2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4" fill="hold">
                            <p:stCondLst>
                              <p:cond delay="39500"/>
                            </p:stCondLst>
                            <p:childTnLst>
                              <p:par>
                                <p:cTn id="385" presetID="17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6" dur="500"/>
                                        <p:tgtEl>
                                          <p:spTgt spid="2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7" dur="500"/>
                                        <p:tgtEl>
                                          <p:spTgt spid="2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9" fill="hold">
                            <p:stCondLst>
                              <p:cond delay="40000"/>
                            </p:stCondLst>
                            <p:childTnLst>
                              <p:par>
                                <p:cTn id="390" presetID="17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91" dur="500"/>
                                        <p:tgtEl>
                                          <p:spTgt spid="2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2" dur="500"/>
                                        <p:tgtEl>
                                          <p:spTgt spid="2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4" fill="hold">
                            <p:stCondLst>
                              <p:cond delay="40500"/>
                            </p:stCondLst>
                            <p:childTnLst>
                              <p:par>
                                <p:cTn id="395" presetID="17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96" dur="500"/>
                                        <p:tgtEl>
                                          <p:spTgt spid="2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7" dur="500"/>
                                        <p:tgtEl>
                                          <p:spTgt spid="2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9" fill="hold">
                            <p:stCondLst>
                              <p:cond delay="41000"/>
                            </p:stCondLst>
                            <p:childTnLst>
                              <p:par>
                                <p:cTn id="400" presetID="17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01" dur="500"/>
                                        <p:tgtEl>
                                          <p:spTgt spid="2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2" dur="500"/>
                                        <p:tgtEl>
                                          <p:spTgt spid="2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4" fill="hold">
                      <p:stCondLst>
                        <p:cond delay="indefinite"/>
                      </p:stCondLst>
                      <p:childTnLst>
                        <p:par>
                          <p:cTn id="405" fill="hold">
                            <p:stCondLst>
                              <p:cond delay="0"/>
                            </p:stCondLst>
                            <p:childTnLst>
                              <p:par>
                                <p:cTn id="40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 animBg="1"/>
      <p:bldP spid="5" grpId="1" animBg="1"/>
      <p:bldP spid="6" grpId="0" animBg="1"/>
      <p:bldP spid="6" grpId="1" animBg="1"/>
      <p:bldP spid="7" grpId="0" animBg="1"/>
      <p:bldP spid="7" grpId="1" animBg="1"/>
      <p:bldP spid="8" grpId="0" animBg="1"/>
      <p:bldP spid="8" grpId="1" animBg="1"/>
      <p:bldP spid="9" grpId="0" animBg="1"/>
      <p:bldP spid="9" grpId="1" animBg="1"/>
      <p:bldP spid="10" grpId="0" animBg="1"/>
      <p:bldP spid="10" grpId="1" animBg="1"/>
      <p:bldP spid="11" grpId="0" animBg="1"/>
      <p:bldP spid="11" grpId="1" animBg="1"/>
      <p:bldP spid="204" grpId="0" animBg="1"/>
      <p:bldP spid="204" grpId="1" animBg="1"/>
      <p:bldP spid="205" grpId="0" animBg="1"/>
      <p:bldP spid="205" grpId="1" animBg="1"/>
      <p:bldP spid="206" grpId="0" animBg="1"/>
      <p:bldP spid="206" grpId="1" animBg="1"/>
      <p:bldP spid="207" grpId="0" animBg="1"/>
      <p:bldP spid="207" grpId="1" animBg="1"/>
      <p:bldP spid="208" grpId="0" animBg="1"/>
      <p:bldP spid="208" grpId="1" animBg="1"/>
      <p:bldP spid="209" grpId="0" animBg="1"/>
      <p:bldP spid="209" grpId="1" animBg="1"/>
      <p:bldP spid="210" grpId="0" animBg="1"/>
      <p:bldP spid="210" grpId="1" animBg="1"/>
      <p:bldP spid="211" grpId="0" animBg="1"/>
      <p:bldP spid="211" grpId="1" animBg="1"/>
      <p:bldP spid="212" grpId="0" animBg="1"/>
      <p:bldP spid="212" grpId="1" animBg="1"/>
      <p:bldP spid="213" grpId="0" animBg="1"/>
      <p:bldP spid="213" grpId="1" animBg="1"/>
      <p:bldP spid="214" grpId="0" animBg="1"/>
      <p:bldP spid="214" grpId="1" animBg="1"/>
      <p:bldP spid="215" grpId="0" animBg="1"/>
      <p:bldP spid="215" grpId="1" animBg="1"/>
      <p:bldP spid="216" grpId="0" animBg="1"/>
      <p:bldP spid="216" grpId="1" animBg="1"/>
      <p:bldP spid="217" grpId="0" animBg="1"/>
      <p:bldP spid="217" grpId="1" animBg="1"/>
      <p:bldP spid="218" grpId="0" animBg="1"/>
      <p:bldP spid="218" grpId="1" animBg="1"/>
      <p:bldP spid="219" grpId="0" animBg="1"/>
      <p:bldP spid="219" grpId="1" animBg="1"/>
      <p:bldP spid="220" grpId="0" animBg="1"/>
      <p:bldP spid="220" grpId="1" animBg="1"/>
      <p:bldP spid="221" grpId="0" animBg="1"/>
      <p:bldP spid="221" grpId="1" animBg="1"/>
      <p:bldP spid="222" grpId="0" animBg="1"/>
      <p:bldP spid="222" grpId="1" animBg="1"/>
      <p:bldP spid="223" grpId="0" animBg="1"/>
      <p:bldP spid="223" grpId="1" animBg="1"/>
      <p:bldP spid="224" grpId="0" animBg="1"/>
      <p:bldP spid="224" grpId="1" animBg="1"/>
      <p:bldP spid="225" grpId="0" animBg="1"/>
      <p:bldP spid="225" grpId="1" animBg="1"/>
      <p:bldP spid="226" grpId="0" animBg="1"/>
      <p:bldP spid="226" grpId="1" animBg="1"/>
      <p:bldP spid="227" grpId="0" animBg="1"/>
      <p:bldP spid="227" grpId="1" animBg="1"/>
      <p:bldP spid="228" grpId="0" animBg="1"/>
      <p:bldP spid="228" grpId="1" animBg="1"/>
      <p:bldP spid="229" grpId="0" animBg="1"/>
      <p:bldP spid="229" grpId="1" animBg="1"/>
      <p:bldP spid="230" grpId="0" animBg="1"/>
      <p:bldP spid="230" grpId="1" animBg="1"/>
      <p:bldP spid="231" grpId="0" animBg="1"/>
      <p:bldP spid="231" grpId="1" animBg="1"/>
      <p:bldP spid="232" grpId="0" animBg="1"/>
      <p:bldP spid="232" grpId="1" animBg="1"/>
      <p:bldP spid="233" grpId="0" animBg="1"/>
      <p:bldP spid="233" grpId="1" animBg="1"/>
      <p:bldP spid="234" grpId="0" animBg="1"/>
      <p:bldP spid="234" grpId="1" animBg="1"/>
      <p:bldP spid="235" grpId="0" animBg="1"/>
      <p:bldP spid="235" grpId="1" animBg="1"/>
      <p:bldP spid="236" grpId="0" animBg="1"/>
      <p:bldP spid="236" grpId="1" animBg="1"/>
      <p:bldP spid="237" grpId="0" animBg="1"/>
      <p:bldP spid="237" grpId="1" animBg="1"/>
      <p:bldP spid="238" grpId="0" animBg="1"/>
      <p:bldP spid="238" grpId="1" animBg="1"/>
      <p:bldP spid="239" grpId="0" animBg="1"/>
      <p:bldP spid="239" grpId="1" animBg="1"/>
      <p:bldP spid="240" grpId="0" animBg="1"/>
      <p:bldP spid="240" grpId="1" animBg="1"/>
      <p:bldP spid="241" grpId="0" animBg="1"/>
      <p:bldP spid="241" grpId="1" animBg="1"/>
      <p:bldP spid="242" grpId="0" animBg="1"/>
      <p:bldP spid="242" grpId="1" animBg="1"/>
      <p:bldP spid="243" grpId="0" animBg="1"/>
      <p:bldP spid="243" grpId="1" animBg="1"/>
      <p:bldP spid="244" grpId="0" animBg="1"/>
      <p:bldP spid="244" grpId="1" animBg="1"/>
      <p:bldP spid="245" grpId="0" animBg="1"/>
      <p:bldP spid="245" grpId="1" animBg="1"/>
      <p:bldP spid="246" grpId="0" animBg="1"/>
      <p:bldP spid="246" grpId="1" animBg="1"/>
      <p:bldP spid="247" grpId="0" animBg="1"/>
      <p:bldP spid="247" grpId="1" animBg="1"/>
      <p:bldP spid="248" grpId="0" animBg="1"/>
      <p:bldP spid="248" grpId="1" animBg="1"/>
      <p:bldP spid="249" grpId="0" animBg="1"/>
      <p:bldP spid="249" grpId="1" animBg="1"/>
      <p:bldP spid="250" grpId="0" animBg="1"/>
      <p:bldP spid="250" grpId="1" animBg="1"/>
      <p:bldP spid="251" grpId="0" animBg="1"/>
      <p:bldP spid="251" grpId="1" animBg="1"/>
      <p:bldP spid="252" grpId="0" animBg="1"/>
      <p:bldP spid="252" grpId="1" animBg="1"/>
      <p:bldP spid="253" grpId="0" animBg="1"/>
      <p:bldP spid="253" grpId="1" animBg="1"/>
      <p:bldP spid="254" grpId="0" animBg="1"/>
      <p:bldP spid="254" grpId="1" animBg="1"/>
      <p:bldP spid="255" grpId="0" animBg="1"/>
      <p:bldP spid="255" grpId="1" animBg="1"/>
      <p:bldP spid="256" grpId="0" animBg="1"/>
      <p:bldP spid="256" grpId="1" animBg="1"/>
      <p:bldP spid="257" grpId="0" animBg="1"/>
      <p:bldP spid="257" grpId="1" animBg="1"/>
      <p:bldP spid="258" grpId="0" animBg="1"/>
      <p:bldP spid="258" grpId="1" animBg="1"/>
      <p:bldP spid="259" grpId="0" animBg="1"/>
      <p:bldP spid="259" grpId="1" animBg="1"/>
      <p:bldP spid="260" grpId="0" animBg="1"/>
      <p:bldP spid="260" grpId="1" animBg="1"/>
      <p:bldP spid="261" grpId="0" animBg="1"/>
      <p:bldP spid="261" grpId="1" animBg="1"/>
      <p:bldP spid="262" grpId="0" animBg="1"/>
      <p:bldP spid="262" grpId="1" animBg="1"/>
      <p:bldP spid="263" grpId="0" animBg="1"/>
      <p:bldP spid="263" grpId="1" animBg="1"/>
      <p:bldP spid="264" grpId="0" animBg="1"/>
      <p:bldP spid="264" grpId="1" animBg="1"/>
      <p:bldP spid="265" grpId="0" animBg="1"/>
      <p:bldP spid="265" grpId="1" animBg="1"/>
      <p:bldP spid="266" grpId="0" animBg="1"/>
      <p:bldP spid="266" grpId="1" animBg="1"/>
      <p:bldP spid="267" grpId="0" animBg="1"/>
      <p:bldP spid="267" grpId="1" animBg="1"/>
      <p:bldP spid="268" grpId="0" animBg="1"/>
      <p:bldP spid="268" grpId="1" animBg="1"/>
      <p:bldP spid="269" grpId="0" animBg="1"/>
      <p:bldP spid="269" grpId="1" animBg="1"/>
      <p:bldP spid="270" grpId="0" animBg="1"/>
      <p:bldP spid="270" grpId="1" animBg="1"/>
      <p:bldP spid="271" grpId="0" animBg="1"/>
      <p:bldP spid="271" grpId="1" animBg="1"/>
      <p:bldP spid="272" grpId="0" animBg="1"/>
      <p:bldP spid="272" grpId="1" animBg="1"/>
      <p:bldP spid="273" grpId="0" animBg="1"/>
      <p:bldP spid="273" grpId="1" animBg="1"/>
      <p:bldP spid="274" grpId="0" animBg="1"/>
      <p:bldP spid="274" grpId="1" animBg="1"/>
      <p:bldP spid="275" grpId="0" animBg="1"/>
      <p:bldP spid="275" grpId="1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00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Appalachian State University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047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7" y="52771"/>
            <a:ext cx="9144000" cy="6752457"/>
          </a:xfrm>
          <a:prstGeom prst="rect">
            <a:avLst/>
          </a:prstGeom>
        </p:spPr>
      </p:pic>
      <p:sp>
        <p:nvSpPr>
          <p:cNvPr id="4" name="직사각형 3"/>
          <p:cNvSpPr/>
          <p:nvPr/>
        </p:nvSpPr>
        <p:spPr>
          <a:xfrm>
            <a:off x="0" y="0"/>
            <a:ext cx="1143000" cy="685800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직사각형 4"/>
          <p:cNvSpPr/>
          <p:nvPr/>
        </p:nvSpPr>
        <p:spPr>
          <a:xfrm>
            <a:off x="1143000" y="0"/>
            <a:ext cx="1143000" cy="685800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직사각형 5"/>
          <p:cNvSpPr/>
          <p:nvPr/>
        </p:nvSpPr>
        <p:spPr>
          <a:xfrm>
            <a:off x="5715000" y="0"/>
            <a:ext cx="1143000" cy="685800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직사각형 6"/>
          <p:cNvSpPr/>
          <p:nvPr/>
        </p:nvSpPr>
        <p:spPr>
          <a:xfrm>
            <a:off x="3429000" y="0"/>
            <a:ext cx="1143000" cy="685800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직사각형 7"/>
          <p:cNvSpPr/>
          <p:nvPr/>
        </p:nvSpPr>
        <p:spPr>
          <a:xfrm>
            <a:off x="4572000" y="0"/>
            <a:ext cx="1143000" cy="685800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직사각형 8"/>
          <p:cNvSpPr/>
          <p:nvPr/>
        </p:nvSpPr>
        <p:spPr>
          <a:xfrm>
            <a:off x="2286000" y="0"/>
            <a:ext cx="1143000" cy="685800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직사각형 9"/>
          <p:cNvSpPr/>
          <p:nvPr/>
        </p:nvSpPr>
        <p:spPr>
          <a:xfrm>
            <a:off x="6858000" y="0"/>
            <a:ext cx="1143000" cy="685800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직사각형 10"/>
          <p:cNvSpPr/>
          <p:nvPr/>
        </p:nvSpPr>
        <p:spPr>
          <a:xfrm>
            <a:off x="8001000" y="0"/>
            <a:ext cx="1143000" cy="685800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4" name="직사각형 203"/>
          <p:cNvSpPr/>
          <p:nvPr/>
        </p:nvSpPr>
        <p:spPr>
          <a:xfrm>
            <a:off x="0" y="6172200"/>
            <a:ext cx="1143000" cy="685800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" name="직사각형 204"/>
          <p:cNvSpPr/>
          <p:nvPr/>
        </p:nvSpPr>
        <p:spPr>
          <a:xfrm>
            <a:off x="1143000" y="6172200"/>
            <a:ext cx="1143000" cy="685800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" name="직사각형 205"/>
          <p:cNvSpPr/>
          <p:nvPr/>
        </p:nvSpPr>
        <p:spPr>
          <a:xfrm>
            <a:off x="5715000" y="6172200"/>
            <a:ext cx="1143000" cy="685800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7" name="직사각형 206"/>
          <p:cNvSpPr/>
          <p:nvPr/>
        </p:nvSpPr>
        <p:spPr>
          <a:xfrm>
            <a:off x="3395133" y="6206067"/>
            <a:ext cx="1143000" cy="685800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8" name="직사각형 207"/>
          <p:cNvSpPr/>
          <p:nvPr/>
        </p:nvSpPr>
        <p:spPr>
          <a:xfrm>
            <a:off x="4572000" y="6172200"/>
            <a:ext cx="1143000" cy="685800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9" name="직사각형 208"/>
          <p:cNvSpPr/>
          <p:nvPr/>
        </p:nvSpPr>
        <p:spPr>
          <a:xfrm>
            <a:off x="2286000" y="6172200"/>
            <a:ext cx="1143000" cy="685800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0" name="직사각형 209"/>
          <p:cNvSpPr/>
          <p:nvPr/>
        </p:nvSpPr>
        <p:spPr>
          <a:xfrm>
            <a:off x="6858000" y="6172200"/>
            <a:ext cx="1143000" cy="685800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1" name="직사각형 210"/>
          <p:cNvSpPr/>
          <p:nvPr/>
        </p:nvSpPr>
        <p:spPr>
          <a:xfrm>
            <a:off x="8001000" y="6172200"/>
            <a:ext cx="1143000" cy="685800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2" name="직사각형 211"/>
          <p:cNvSpPr/>
          <p:nvPr/>
        </p:nvSpPr>
        <p:spPr>
          <a:xfrm>
            <a:off x="0" y="1371600"/>
            <a:ext cx="1143000" cy="685800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3" name="직사각형 212"/>
          <p:cNvSpPr/>
          <p:nvPr/>
        </p:nvSpPr>
        <p:spPr>
          <a:xfrm>
            <a:off x="1143000" y="1371600"/>
            <a:ext cx="1143000" cy="685800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4" name="직사각형 213"/>
          <p:cNvSpPr/>
          <p:nvPr/>
        </p:nvSpPr>
        <p:spPr>
          <a:xfrm>
            <a:off x="5715000" y="1371600"/>
            <a:ext cx="1143000" cy="685800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5" name="직사각형 214"/>
          <p:cNvSpPr/>
          <p:nvPr/>
        </p:nvSpPr>
        <p:spPr>
          <a:xfrm>
            <a:off x="3429000" y="1371600"/>
            <a:ext cx="1143000" cy="685800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6" name="직사각형 215"/>
          <p:cNvSpPr/>
          <p:nvPr/>
        </p:nvSpPr>
        <p:spPr>
          <a:xfrm>
            <a:off x="4572000" y="1371600"/>
            <a:ext cx="1143000" cy="685800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7" name="직사각형 216"/>
          <p:cNvSpPr/>
          <p:nvPr/>
        </p:nvSpPr>
        <p:spPr>
          <a:xfrm>
            <a:off x="2286000" y="1371600"/>
            <a:ext cx="1143000" cy="685800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8" name="직사각형 217"/>
          <p:cNvSpPr/>
          <p:nvPr/>
        </p:nvSpPr>
        <p:spPr>
          <a:xfrm>
            <a:off x="6858000" y="1371600"/>
            <a:ext cx="1143000" cy="685800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9" name="직사각형 218"/>
          <p:cNvSpPr/>
          <p:nvPr/>
        </p:nvSpPr>
        <p:spPr>
          <a:xfrm>
            <a:off x="8001000" y="1371600"/>
            <a:ext cx="1143000" cy="685800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0" name="직사각형 219"/>
          <p:cNvSpPr/>
          <p:nvPr/>
        </p:nvSpPr>
        <p:spPr>
          <a:xfrm>
            <a:off x="0" y="2057400"/>
            <a:ext cx="1143000" cy="685800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1" name="직사각형 220"/>
          <p:cNvSpPr/>
          <p:nvPr/>
        </p:nvSpPr>
        <p:spPr>
          <a:xfrm>
            <a:off x="1143000" y="2057400"/>
            <a:ext cx="1143000" cy="685800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2" name="직사각형 221"/>
          <p:cNvSpPr/>
          <p:nvPr/>
        </p:nvSpPr>
        <p:spPr>
          <a:xfrm>
            <a:off x="5715000" y="2057400"/>
            <a:ext cx="1143000" cy="685800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3" name="직사각형 222"/>
          <p:cNvSpPr/>
          <p:nvPr/>
        </p:nvSpPr>
        <p:spPr>
          <a:xfrm>
            <a:off x="3429000" y="2057400"/>
            <a:ext cx="1143000" cy="685800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4" name="직사각형 223"/>
          <p:cNvSpPr/>
          <p:nvPr/>
        </p:nvSpPr>
        <p:spPr>
          <a:xfrm>
            <a:off x="4572000" y="2057400"/>
            <a:ext cx="1143000" cy="685800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5" name="직사각형 224"/>
          <p:cNvSpPr/>
          <p:nvPr/>
        </p:nvSpPr>
        <p:spPr>
          <a:xfrm>
            <a:off x="2286000" y="2057400"/>
            <a:ext cx="1143000" cy="685800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6" name="직사각형 225"/>
          <p:cNvSpPr/>
          <p:nvPr/>
        </p:nvSpPr>
        <p:spPr>
          <a:xfrm>
            <a:off x="6858000" y="2057400"/>
            <a:ext cx="1143000" cy="685800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7" name="직사각형 226"/>
          <p:cNvSpPr/>
          <p:nvPr/>
        </p:nvSpPr>
        <p:spPr>
          <a:xfrm>
            <a:off x="8001000" y="2057400"/>
            <a:ext cx="1143000" cy="685800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8" name="직사각형 227"/>
          <p:cNvSpPr/>
          <p:nvPr/>
        </p:nvSpPr>
        <p:spPr>
          <a:xfrm>
            <a:off x="0" y="2743200"/>
            <a:ext cx="1143000" cy="685800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9" name="직사각형 228"/>
          <p:cNvSpPr/>
          <p:nvPr/>
        </p:nvSpPr>
        <p:spPr>
          <a:xfrm>
            <a:off x="1143000" y="2743200"/>
            <a:ext cx="1143000" cy="685800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0" name="직사각형 229"/>
          <p:cNvSpPr/>
          <p:nvPr/>
        </p:nvSpPr>
        <p:spPr>
          <a:xfrm>
            <a:off x="5715000" y="2743200"/>
            <a:ext cx="1143000" cy="685800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1" name="직사각형 230"/>
          <p:cNvSpPr/>
          <p:nvPr/>
        </p:nvSpPr>
        <p:spPr>
          <a:xfrm>
            <a:off x="3429000" y="2743200"/>
            <a:ext cx="1143000" cy="685800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2" name="직사각형 231"/>
          <p:cNvSpPr/>
          <p:nvPr/>
        </p:nvSpPr>
        <p:spPr>
          <a:xfrm>
            <a:off x="4572000" y="2743200"/>
            <a:ext cx="1143000" cy="685800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3" name="직사각형 232"/>
          <p:cNvSpPr/>
          <p:nvPr/>
        </p:nvSpPr>
        <p:spPr>
          <a:xfrm>
            <a:off x="2286000" y="2743200"/>
            <a:ext cx="1143000" cy="685800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4" name="직사각형 233"/>
          <p:cNvSpPr/>
          <p:nvPr/>
        </p:nvSpPr>
        <p:spPr>
          <a:xfrm>
            <a:off x="6858000" y="2743200"/>
            <a:ext cx="1143000" cy="685800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" name="직사각형 234"/>
          <p:cNvSpPr/>
          <p:nvPr/>
        </p:nvSpPr>
        <p:spPr>
          <a:xfrm>
            <a:off x="8001000" y="2743200"/>
            <a:ext cx="1143000" cy="685800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6" name="직사각형 235"/>
          <p:cNvSpPr/>
          <p:nvPr/>
        </p:nvSpPr>
        <p:spPr>
          <a:xfrm>
            <a:off x="0" y="3429000"/>
            <a:ext cx="1143000" cy="685800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7" name="직사각형 236"/>
          <p:cNvSpPr/>
          <p:nvPr/>
        </p:nvSpPr>
        <p:spPr>
          <a:xfrm>
            <a:off x="1143000" y="3429000"/>
            <a:ext cx="1143000" cy="685800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8" name="직사각형 237"/>
          <p:cNvSpPr/>
          <p:nvPr/>
        </p:nvSpPr>
        <p:spPr>
          <a:xfrm>
            <a:off x="5715000" y="3429000"/>
            <a:ext cx="1143000" cy="685800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9" name="직사각형 238"/>
          <p:cNvSpPr/>
          <p:nvPr/>
        </p:nvSpPr>
        <p:spPr>
          <a:xfrm>
            <a:off x="3429000" y="3429000"/>
            <a:ext cx="1143000" cy="685800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0" name="직사각형 239"/>
          <p:cNvSpPr/>
          <p:nvPr/>
        </p:nvSpPr>
        <p:spPr>
          <a:xfrm>
            <a:off x="4572000" y="3429000"/>
            <a:ext cx="1143000" cy="685800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1" name="직사각형 240"/>
          <p:cNvSpPr/>
          <p:nvPr/>
        </p:nvSpPr>
        <p:spPr>
          <a:xfrm>
            <a:off x="2286000" y="3429000"/>
            <a:ext cx="1143000" cy="685800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2" name="직사각형 241"/>
          <p:cNvSpPr/>
          <p:nvPr/>
        </p:nvSpPr>
        <p:spPr>
          <a:xfrm>
            <a:off x="6858000" y="3429000"/>
            <a:ext cx="1143000" cy="685800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3" name="직사각형 242"/>
          <p:cNvSpPr/>
          <p:nvPr/>
        </p:nvSpPr>
        <p:spPr>
          <a:xfrm>
            <a:off x="8001000" y="3429000"/>
            <a:ext cx="1143000" cy="685800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4" name="직사각형 243"/>
          <p:cNvSpPr/>
          <p:nvPr/>
        </p:nvSpPr>
        <p:spPr>
          <a:xfrm>
            <a:off x="0" y="4114800"/>
            <a:ext cx="1143000" cy="685800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5" name="직사각형 244"/>
          <p:cNvSpPr/>
          <p:nvPr/>
        </p:nvSpPr>
        <p:spPr>
          <a:xfrm>
            <a:off x="1143000" y="4114800"/>
            <a:ext cx="1143000" cy="685800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6" name="직사각형 245"/>
          <p:cNvSpPr/>
          <p:nvPr/>
        </p:nvSpPr>
        <p:spPr>
          <a:xfrm>
            <a:off x="5715000" y="4114800"/>
            <a:ext cx="1143000" cy="685800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7" name="직사각형 246"/>
          <p:cNvSpPr/>
          <p:nvPr/>
        </p:nvSpPr>
        <p:spPr>
          <a:xfrm>
            <a:off x="3429000" y="4114800"/>
            <a:ext cx="1143000" cy="685800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8" name="직사각형 247"/>
          <p:cNvSpPr/>
          <p:nvPr/>
        </p:nvSpPr>
        <p:spPr>
          <a:xfrm>
            <a:off x="4572000" y="4114800"/>
            <a:ext cx="1143000" cy="685800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9" name="직사각형 248"/>
          <p:cNvSpPr/>
          <p:nvPr/>
        </p:nvSpPr>
        <p:spPr>
          <a:xfrm>
            <a:off x="2286000" y="4114800"/>
            <a:ext cx="1143000" cy="685800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0" name="직사각형 249"/>
          <p:cNvSpPr/>
          <p:nvPr/>
        </p:nvSpPr>
        <p:spPr>
          <a:xfrm>
            <a:off x="6858000" y="4114800"/>
            <a:ext cx="1143000" cy="685800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1" name="직사각형 250"/>
          <p:cNvSpPr/>
          <p:nvPr/>
        </p:nvSpPr>
        <p:spPr>
          <a:xfrm>
            <a:off x="8001000" y="4114800"/>
            <a:ext cx="1143000" cy="685800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2" name="직사각형 251"/>
          <p:cNvSpPr/>
          <p:nvPr/>
        </p:nvSpPr>
        <p:spPr>
          <a:xfrm>
            <a:off x="0" y="4800600"/>
            <a:ext cx="1143000" cy="685800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3" name="직사각형 252"/>
          <p:cNvSpPr/>
          <p:nvPr/>
        </p:nvSpPr>
        <p:spPr>
          <a:xfrm>
            <a:off x="1143000" y="4800600"/>
            <a:ext cx="1143000" cy="685800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4" name="직사각형 253"/>
          <p:cNvSpPr/>
          <p:nvPr/>
        </p:nvSpPr>
        <p:spPr>
          <a:xfrm>
            <a:off x="5715000" y="4800600"/>
            <a:ext cx="1143000" cy="685800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5" name="직사각형 254"/>
          <p:cNvSpPr/>
          <p:nvPr/>
        </p:nvSpPr>
        <p:spPr>
          <a:xfrm>
            <a:off x="3429000" y="4800600"/>
            <a:ext cx="1143000" cy="685800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6" name="직사각형 255"/>
          <p:cNvSpPr/>
          <p:nvPr/>
        </p:nvSpPr>
        <p:spPr>
          <a:xfrm>
            <a:off x="4572000" y="4800600"/>
            <a:ext cx="1143000" cy="685800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7" name="직사각형 256"/>
          <p:cNvSpPr/>
          <p:nvPr/>
        </p:nvSpPr>
        <p:spPr>
          <a:xfrm>
            <a:off x="2286000" y="4800600"/>
            <a:ext cx="1143000" cy="685800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8" name="직사각형 257"/>
          <p:cNvSpPr/>
          <p:nvPr/>
        </p:nvSpPr>
        <p:spPr>
          <a:xfrm>
            <a:off x="6858000" y="4800600"/>
            <a:ext cx="1143000" cy="685800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9" name="직사각형 258"/>
          <p:cNvSpPr/>
          <p:nvPr/>
        </p:nvSpPr>
        <p:spPr>
          <a:xfrm>
            <a:off x="8001000" y="4800600"/>
            <a:ext cx="1143000" cy="685800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0" name="직사각형 259"/>
          <p:cNvSpPr/>
          <p:nvPr/>
        </p:nvSpPr>
        <p:spPr>
          <a:xfrm>
            <a:off x="0" y="5486400"/>
            <a:ext cx="1143000" cy="685800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1" name="직사각형 260"/>
          <p:cNvSpPr/>
          <p:nvPr/>
        </p:nvSpPr>
        <p:spPr>
          <a:xfrm>
            <a:off x="1143000" y="5486400"/>
            <a:ext cx="1143000" cy="685800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2" name="직사각형 261"/>
          <p:cNvSpPr/>
          <p:nvPr/>
        </p:nvSpPr>
        <p:spPr>
          <a:xfrm>
            <a:off x="5715000" y="5486400"/>
            <a:ext cx="1143000" cy="685800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3" name="직사각형 262"/>
          <p:cNvSpPr/>
          <p:nvPr/>
        </p:nvSpPr>
        <p:spPr>
          <a:xfrm>
            <a:off x="3429000" y="5486400"/>
            <a:ext cx="1143000" cy="685800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4" name="직사각형 263"/>
          <p:cNvSpPr/>
          <p:nvPr/>
        </p:nvSpPr>
        <p:spPr>
          <a:xfrm>
            <a:off x="4572000" y="5486400"/>
            <a:ext cx="1143000" cy="685800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5" name="직사각형 264"/>
          <p:cNvSpPr/>
          <p:nvPr/>
        </p:nvSpPr>
        <p:spPr>
          <a:xfrm>
            <a:off x="2286000" y="5486400"/>
            <a:ext cx="1143000" cy="685800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6" name="직사각형 265"/>
          <p:cNvSpPr/>
          <p:nvPr/>
        </p:nvSpPr>
        <p:spPr>
          <a:xfrm>
            <a:off x="6858000" y="5486400"/>
            <a:ext cx="1143000" cy="685800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7" name="직사각형 266"/>
          <p:cNvSpPr/>
          <p:nvPr/>
        </p:nvSpPr>
        <p:spPr>
          <a:xfrm>
            <a:off x="8001000" y="5486400"/>
            <a:ext cx="1143000" cy="685800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8" name="직사각형 267"/>
          <p:cNvSpPr/>
          <p:nvPr/>
        </p:nvSpPr>
        <p:spPr>
          <a:xfrm>
            <a:off x="0" y="685800"/>
            <a:ext cx="1143000" cy="685800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9" name="직사각형 268"/>
          <p:cNvSpPr/>
          <p:nvPr/>
        </p:nvSpPr>
        <p:spPr>
          <a:xfrm>
            <a:off x="1143000" y="685800"/>
            <a:ext cx="1143000" cy="685800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0" name="직사각형 269"/>
          <p:cNvSpPr/>
          <p:nvPr/>
        </p:nvSpPr>
        <p:spPr>
          <a:xfrm>
            <a:off x="5715000" y="685800"/>
            <a:ext cx="1143000" cy="685800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1" name="직사각형 270"/>
          <p:cNvSpPr/>
          <p:nvPr/>
        </p:nvSpPr>
        <p:spPr>
          <a:xfrm>
            <a:off x="3429000" y="685800"/>
            <a:ext cx="1143000" cy="685800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2" name="직사각형 271"/>
          <p:cNvSpPr/>
          <p:nvPr/>
        </p:nvSpPr>
        <p:spPr>
          <a:xfrm>
            <a:off x="4572000" y="685800"/>
            <a:ext cx="1143000" cy="685800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3" name="직사각형 272"/>
          <p:cNvSpPr/>
          <p:nvPr/>
        </p:nvSpPr>
        <p:spPr>
          <a:xfrm>
            <a:off x="2286000" y="685800"/>
            <a:ext cx="1143000" cy="685800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4" name="직사각형 273"/>
          <p:cNvSpPr/>
          <p:nvPr/>
        </p:nvSpPr>
        <p:spPr>
          <a:xfrm>
            <a:off x="6858000" y="685800"/>
            <a:ext cx="1143000" cy="685800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5" name="직사각형 274"/>
          <p:cNvSpPr/>
          <p:nvPr/>
        </p:nvSpPr>
        <p:spPr>
          <a:xfrm>
            <a:off x="8001000" y="685800"/>
            <a:ext cx="1143000" cy="685800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406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2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7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2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2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7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7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7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7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7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2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2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500"/>
                            </p:stCondLst>
                            <p:childTnLst>
                              <p:par>
                                <p:cTn id="40" presetID="7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2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2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000"/>
                            </p:stCondLst>
                            <p:childTnLst>
                              <p:par>
                                <p:cTn id="45" presetID="7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6" dur="500"/>
                                        <p:tgtEl>
                                          <p:spTgt spid="2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/>
                                        <p:tgtEl>
                                          <p:spTgt spid="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4500"/>
                            </p:stCondLst>
                            <p:childTnLst>
                              <p:par>
                                <p:cTn id="50" presetID="7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1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0"/>
                            </p:stCondLst>
                            <p:childTnLst>
                              <p:par>
                                <p:cTn id="55" presetID="7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6" dur="500"/>
                                        <p:tgtEl>
                                          <p:spTgt spid="2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/>
                                        <p:tgtEl>
                                          <p:spTgt spid="2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500"/>
                            </p:stCondLst>
                            <p:childTnLst>
                              <p:par>
                                <p:cTn id="60" presetID="7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1" dur="500"/>
                                        <p:tgtEl>
                                          <p:spTgt spid="2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/>
                                        <p:tgtEl>
                                          <p:spTgt spid="2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6000"/>
                            </p:stCondLst>
                            <p:childTnLst>
                              <p:par>
                                <p:cTn id="65" presetID="7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6" dur="500"/>
                                        <p:tgtEl>
                                          <p:spTgt spid="2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/>
                                        <p:tgtEl>
                                          <p:spTgt spid="2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6500"/>
                            </p:stCondLst>
                            <p:childTnLst>
                              <p:par>
                                <p:cTn id="70" presetID="7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1" dur="500"/>
                                        <p:tgtEl>
                                          <p:spTgt spid="2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/>
                                        <p:tgtEl>
                                          <p:spTgt spid="2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7000"/>
                            </p:stCondLst>
                            <p:childTnLst>
                              <p:par>
                                <p:cTn id="75" presetID="7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6" dur="500"/>
                                        <p:tgtEl>
                                          <p:spTgt spid="2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/>
                                        <p:tgtEl>
                                          <p:spTgt spid="2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7500"/>
                            </p:stCondLst>
                            <p:childTnLst>
                              <p:par>
                                <p:cTn id="80" presetID="7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1" dur="500"/>
                                        <p:tgtEl>
                                          <p:spTgt spid="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/>
                                        <p:tgtEl>
                                          <p:spTgt spid="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8000"/>
                            </p:stCondLst>
                            <p:childTnLst>
                              <p:par>
                                <p:cTn id="85" presetID="7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6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8500"/>
                            </p:stCondLst>
                            <p:childTnLst>
                              <p:par>
                                <p:cTn id="90" presetID="7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1" dur="500"/>
                                        <p:tgtEl>
                                          <p:spTgt spid="2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/>
                                        <p:tgtEl>
                                          <p:spTgt spid="2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9000"/>
                            </p:stCondLst>
                            <p:childTnLst>
                              <p:par>
                                <p:cTn id="95" presetID="7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6" dur="500"/>
                                        <p:tgtEl>
                                          <p:spTgt spid="2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/>
                                        <p:tgtEl>
                                          <p:spTgt spid="2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9500"/>
                            </p:stCondLst>
                            <p:childTnLst>
                              <p:par>
                                <p:cTn id="100" presetID="7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1" dur="500"/>
                                        <p:tgtEl>
                                          <p:spTgt spid="2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/>
                                        <p:tgtEl>
                                          <p:spTgt spid="2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10000"/>
                            </p:stCondLst>
                            <p:childTnLst>
                              <p:par>
                                <p:cTn id="105" presetID="7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6" dur="500"/>
                                        <p:tgtEl>
                                          <p:spTgt spid="2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7" dur="500"/>
                                        <p:tgtEl>
                                          <p:spTgt spid="2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10500"/>
                            </p:stCondLst>
                            <p:childTnLst>
                              <p:par>
                                <p:cTn id="110" presetID="7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1" dur="500"/>
                                        <p:tgtEl>
                                          <p:spTgt spid="2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/>
                                        <p:tgtEl>
                                          <p:spTgt spid="2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11000"/>
                            </p:stCondLst>
                            <p:childTnLst>
                              <p:par>
                                <p:cTn id="115" presetID="7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6" dur="500"/>
                                        <p:tgtEl>
                                          <p:spTgt spid="2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7" dur="500"/>
                                        <p:tgtEl>
                                          <p:spTgt spid="2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11500"/>
                            </p:stCondLst>
                            <p:childTnLst>
                              <p:par>
                                <p:cTn id="120" presetID="7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1" dur="500"/>
                                        <p:tgtEl>
                                          <p:spTgt spid="2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/>
                                        <p:tgtEl>
                                          <p:spTgt spid="2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12000"/>
                            </p:stCondLst>
                            <p:childTnLst>
                              <p:par>
                                <p:cTn id="125" presetID="7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6" dur="500"/>
                                        <p:tgtEl>
                                          <p:spTgt spid="2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7" dur="500"/>
                                        <p:tgtEl>
                                          <p:spTgt spid="2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12500"/>
                            </p:stCondLst>
                            <p:childTnLst>
                              <p:par>
                                <p:cTn id="130" presetID="7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1" dur="500"/>
                                        <p:tgtEl>
                                          <p:spTgt spid="2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2" dur="500"/>
                                        <p:tgtEl>
                                          <p:spTgt spid="2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>
                            <p:stCondLst>
                              <p:cond delay="13000"/>
                            </p:stCondLst>
                            <p:childTnLst>
                              <p:par>
                                <p:cTn id="135" presetID="7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13500"/>
                            </p:stCondLst>
                            <p:childTnLst>
                              <p:par>
                                <p:cTn id="140" presetID="7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1" dur="500"/>
                                        <p:tgtEl>
                                          <p:spTgt spid="2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2" dur="500"/>
                                        <p:tgtEl>
                                          <p:spTgt spid="2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14000"/>
                            </p:stCondLst>
                            <p:childTnLst>
                              <p:par>
                                <p:cTn id="145" presetID="7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6" dur="500"/>
                                        <p:tgtEl>
                                          <p:spTgt spid="2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7" dur="500"/>
                                        <p:tgtEl>
                                          <p:spTgt spid="2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9" fill="hold">
                            <p:stCondLst>
                              <p:cond delay="14500"/>
                            </p:stCondLst>
                            <p:childTnLst>
                              <p:par>
                                <p:cTn id="150" presetID="7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51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>
                            <p:stCondLst>
                              <p:cond delay="15000"/>
                            </p:stCondLst>
                            <p:childTnLst>
                              <p:par>
                                <p:cTn id="155" presetID="7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56" dur="500"/>
                                        <p:tgtEl>
                                          <p:spTgt spid="2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7" dur="500"/>
                                        <p:tgtEl>
                                          <p:spTgt spid="2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9" fill="hold">
                            <p:stCondLst>
                              <p:cond delay="15500"/>
                            </p:stCondLst>
                            <p:childTnLst>
                              <p:par>
                                <p:cTn id="160" presetID="7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1" dur="500"/>
                                        <p:tgtEl>
                                          <p:spTgt spid="2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2" dur="500"/>
                                        <p:tgtEl>
                                          <p:spTgt spid="2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>
                            <p:stCondLst>
                              <p:cond delay="16000"/>
                            </p:stCondLst>
                            <p:childTnLst>
                              <p:par>
                                <p:cTn id="165" presetID="7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6" dur="500"/>
                                        <p:tgtEl>
                                          <p:spTgt spid="2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7" dur="500"/>
                                        <p:tgtEl>
                                          <p:spTgt spid="2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9" fill="hold">
                            <p:stCondLst>
                              <p:cond delay="16500"/>
                            </p:stCondLst>
                            <p:childTnLst>
                              <p:par>
                                <p:cTn id="170" presetID="7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71" dur="500"/>
                                        <p:tgtEl>
                                          <p:spTgt spid="2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2" dur="500"/>
                                        <p:tgtEl>
                                          <p:spTgt spid="2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4" fill="hold">
                            <p:stCondLst>
                              <p:cond delay="17000"/>
                            </p:stCondLst>
                            <p:childTnLst>
                              <p:par>
                                <p:cTn id="175" presetID="7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76" dur="500"/>
                                        <p:tgtEl>
                                          <p:spTgt spid="2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7" dur="500"/>
                                        <p:tgtEl>
                                          <p:spTgt spid="2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9" fill="hold">
                            <p:stCondLst>
                              <p:cond delay="17500"/>
                            </p:stCondLst>
                            <p:childTnLst>
                              <p:par>
                                <p:cTn id="180" presetID="7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1" dur="500"/>
                                        <p:tgtEl>
                                          <p:spTgt spid="2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2" dur="500"/>
                                        <p:tgtEl>
                                          <p:spTgt spid="2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4" fill="hold">
                            <p:stCondLst>
                              <p:cond delay="18000"/>
                            </p:stCondLst>
                            <p:childTnLst>
                              <p:par>
                                <p:cTn id="185" presetID="7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6" dur="500"/>
                                        <p:tgtEl>
                                          <p:spTgt spid="2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7" dur="500"/>
                                        <p:tgtEl>
                                          <p:spTgt spid="2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9" fill="hold">
                            <p:stCondLst>
                              <p:cond delay="18500"/>
                            </p:stCondLst>
                            <p:childTnLst>
                              <p:par>
                                <p:cTn id="190" presetID="7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91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2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4" fill="hold">
                            <p:stCondLst>
                              <p:cond delay="19000"/>
                            </p:stCondLst>
                            <p:childTnLst>
                              <p:par>
                                <p:cTn id="195" presetID="7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96" dur="500"/>
                                        <p:tgtEl>
                                          <p:spTgt spid="2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7" dur="500"/>
                                        <p:tgtEl>
                                          <p:spTgt spid="2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9" fill="hold">
                            <p:stCondLst>
                              <p:cond delay="19500"/>
                            </p:stCondLst>
                            <p:childTnLst>
                              <p:par>
                                <p:cTn id="200" presetID="7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1" dur="500"/>
                                        <p:tgtEl>
                                          <p:spTgt spid="2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2" dur="500"/>
                                        <p:tgtEl>
                                          <p:spTgt spid="2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4" fill="hold">
                            <p:stCondLst>
                              <p:cond delay="20000"/>
                            </p:stCondLst>
                            <p:childTnLst>
                              <p:par>
                                <p:cTn id="205" presetID="7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6" dur="500"/>
                                        <p:tgtEl>
                                          <p:spTgt spid="2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7" dur="500"/>
                                        <p:tgtEl>
                                          <p:spTgt spid="2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9" fill="hold">
                            <p:stCondLst>
                              <p:cond delay="20500"/>
                            </p:stCondLst>
                            <p:childTnLst>
                              <p:par>
                                <p:cTn id="210" presetID="7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11" dur="500"/>
                                        <p:tgtEl>
                                          <p:spTgt spid="2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2" dur="500"/>
                                        <p:tgtEl>
                                          <p:spTgt spid="2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4" fill="hold">
                            <p:stCondLst>
                              <p:cond delay="21000"/>
                            </p:stCondLst>
                            <p:childTnLst>
                              <p:par>
                                <p:cTn id="215" presetID="7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16" dur="500"/>
                                        <p:tgtEl>
                                          <p:spTgt spid="2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7" dur="500"/>
                                        <p:tgtEl>
                                          <p:spTgt spid="2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9" fill="hold">
                            <p:stCondLst>
                              <p:cond delay="21500"/>
                            </p:stCondLst>
                            <p:childTnLst>
                              <p:par>
                                <p:cTn id="220" presetID="7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1" dur="500"/>
                                        <p:tgtEl>
                                          <p:spTgt spid="2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2" dur="500"/>
                                        <p:tgtEl>
                                          <p:spTgt spid="2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4" fill="hold">
                            <p:stCondLst>
                              <p:cond delay="22000"/>
                            </p:stCondLst>
                            <p:childTnLst>
                              <p:par>
                                <p:cTn id="225" presetID="7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6" dur="500"/>
                                        <p:tgtEl>
                                          <p:spTgt spid="2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7" dur="500"/>
                                        <p:tgtEl>
                                          <p:spTgt spid="2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9" fill="hold">
                            <p:stCondLst>
                              <p:cond delay="22500"/>
                            </p:stCondLst>
                            <p:childTnLst>
                              <p:par>
                                <p:cTn id="230" presetID="7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31" dur="500"/>
                                        <p:tgtEl>
                                          <p:spTgt spid="2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2" dur="500"/>
                                        <p:tgtEl>
                                          <p:spTgt spid="2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4" fill="hold">
                            <p:stCondLst>
                              <p:cond delay="23000"/>
                            </p:stCondLst>
                            <p:childTnLst>
                              <p:par>
                                <p:cTn id="235" presetID="7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36" dur="500"/>
                                        <p:tgtEl>
                                          <p:spTgt spid="2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7" dur="500"/>
                                        <p:tgtEl>
                                          <p:spTgt spid="2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9" fill="hold">
                            <p:stCondLst>
                              <p:cond delay="23500"/>
                            </p:stCondLst>
                            <p:childTnLst>
                              <p:par>
                                <p:cTn id="240" presetID="7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1" dur="500"/>
                                        <p:tgtEl>
                                          <p:spTgt spid="2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2" dur="500"/>
                                        <p:tgtEl>
                                          <p:spTgt spid="2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4" fill="hold">
                            <p:stCondLst>
                              <p:cond delay="24000"/>
                            </p:stCondLst>
                            <p:childTnLst>
                              <p:par>
                                <p:cTn id="245" presetID="7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6" dur="500"/>
                                        <p:tgtEl>
                                          <p:spTgt spid="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7" dur="500"/>
                                        <p:tgtEl>
                                          <p:spTgt spid="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9" fill="hold">
                            <p:stCondLst>
                              <p:cond delay="24500"/>
                            </p:stCondLst>
                            <p:childTnLst>
                              <p:par>
                                <p:cTn id="250" presetID="7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51" dur="500"/>
                                        <p:tgtEl>
                                          <p:spTgt spid="2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2" dur="500"/>
                                        <p:tgtEl>
                                          <p:spTgt spid="2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4" fill="hold">
                            <p:stCondLst>
                              <p:cond delay="25000"/>
                            </p:stCondLst>
                            <p:childTnLst>
                              <p:par>
                                <p:cTn id="255" presetID="7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56" dur="500"/>
                                        <p:tgtEl>
                                          <p:spTgt spid="2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7" dur="500"/>
                                        <p:tgtEl>
                                          <p:spTgt spid="2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9" fill="hold">
                            <p:stCondLst>
                              <p:cond delay="25500"/>
                            </p:stCondLst>
                            <p:childTnLst>
                              <p:par>
                                <p:cTn id="260" presetID="7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61" dur="500"/>
                                        <p:tgtEl>
                                          <p:spTgt spid="2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2" dur="500"/>
                                        <p:tgtEl>
                                          <p:spTgt spid="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4" fill="hold">
                            <p:stCondLst>
                              <p:cond delay="26000"/>
                            </p:stCondLst>
                            <p:childTnLst>
                              <p:par>
                                <p:cTn id="265" presetID="7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66" dur="500"/>
                                        <p:tgtEl>
                                          <p:spTgt spid="2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7" dur="500"/>
                                        <p:tgtEl>
                                          <p:spTgt spid="2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9" fill="hold">
                            <p:stCondLst>
                              <p:cond delay="26500"/>
                            </p:stCondLst>
                            <p:childTnLst>
                              <p:par>
                                <p:cTn id="270" presetID="7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71" dur="500"/>
                                        <p:tgtEl>
                                          <p:spTgt spid="2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2" dur="500"/>
                                        <p:tgtEl>
                                          <p:spTgt spid="2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4" fill="hold">
                            <p:stCondLst>
                              <p:cond delay="27000"/>
                            </p:stCondLst>
                            <p:childTnLst>
                              <p:par>
                                <p:cTn id="275" presetID="7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76" dur="500"/>
                                        <p:tgtEl>
                                          <p:spTgt spid="2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7" dur="500"/>
                                        <p:tgtEl>
                                          <p:spTgt spid="2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9" fill="hold">
                            <p:stCondLst>
                              <p:cond delay="27500"/>
                            </p:stCondLst>
                            <p:childTnLst>
                              <p:par>
                                <p:cTn id="280" presetID="7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81" dur="500"/>
                                        <p:tgtEl>
                                          <p:spTgt spid="2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2" dur="500"/>
                                        <p:tgtEl>
                                          <p:spTgt spid="2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4" fill="hold">
                            <p:stCondLst>
                              <p:cond delay="28000"/>
                            </p:stCondLst>
                            <p:childTnLst>
                              <p:par>
                                <p:cTn id="285" presetID="7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86" dur="500"/>
                                        <p:tgtEl>
                                          <p:spTgt spid="2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7" dur="500"/>
                                        <p:tgtEl>
                                          <p:spTgt spid="2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9" fill="hold">
                            <p:stCondLst>
                              <p:cond delay="28500"/>
                            </p:stCondLst>
                            <p:childTnLst>
                              <p:par>
                                <p:cTn id="290" presetID="7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91" dur="500"/>
                                        <p:tgtEl>
                                          <p:spTgt spid="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2" dur="500"/>
                                        <p:tgtEl>
                                          <p:spTgt spid="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4" fill="hold">
                            <p:stCondLst>
                              <p:cond delay="29000"/>
                            </p:stCondLst>
                            <p:childTnLst>
                              <p:par>
                                <p:cTn id="295" presetID="7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96" dur="500"/>
                                        <p:tgtEl>
                                          <p:spTgt spid="2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7" dur="500"/>
                                        <p:tgtEl>
                                          <p:spTgt spid="2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9" fill="hold">
                            <p:stCondLst>
                              <p:cond delay="29500"/>
                            </p:stCondLst>
                            <p:childTnLst>
                              <p:par>
                                <p:cTn id="300" presetID="7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1" dur="500"/>
                                        <p:tgtEl>
                                          <p:spTgt spid="2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2" dur="500"/>
                                        <p:tgtEl>
                                          <p:spTgt spid="2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4" fill="hold">
                            <p:stCondLst>
                              <p:cond delay="30000"/>
                            </p:stCondLst>
                            <p:childTnLst>
                              <p:par>
                                <p:cTn id="305" presetID="7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6" dur="500"/>
                                        <p:tgtEl>
                                          <p:spTgt spid="2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7" dur="500"/>
                                        <p:tgtEl>
                                          <p:spTgt spid="2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9" fill="hold">
                            <p:stCondLst>
                              <p:cond delay="30500"/>
                            </p:stCondLst>
                            <p:childTnLst>
                              <p:par>
                                <p:cTn id="310" presetID="7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11" dur="500"/>
                                        <p:tgtEl>
                                          <p:spTgt spid="2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2" dur="500"/>
                                        <p:tgtEl>
                                          <p:spTgt spid="2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4" fill="hold">
                            <p:stCondLst>
                              <p:cond delay="31000"/>
                            </p:stCondLst>
                            <p:childTnLst>
                              <p:par>
                                <p:cTn id="315" presetID="7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16" dur="500"/>
                                        <p:tgtEl>
                                          <p:spTgt spid="2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7" dur="500"/>
                                        <p:tgtEl>
                                          <p:spTgt spid="2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9" fill="hold">
                            <p:stCondLst>
                              <p:cond delay="31500"/>
                            </p:stCondLst>
                            <p:childTnLst>
                              <p:par>
                                <p:cTn id="320" presetID="7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21" dur="500"/>
                                        <p:tgtEl>
                                          <p:spTgt spid="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2" dur="500"/>
                                        <p:tgtEl>
                                          <p:spTgt spid="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4" fill="hold">
                            <p:stCondLst>
                              <p:cond delay="32000"/>
                            </p:stCondLst>
                            <p:childTnLst>
                              <p:par>
                                <p:cTn id="325" presetID="7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26" dur="500"/>
                                        <p:tgtEl>
                                          <p:spTgt spid="2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7" dur="500"/>
                                        <p:tgtEl>
                                          <p:spTgt spid="2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9" fill="hold">
                            <p:stCondLst>
                              <p:cond delay="32500"/>
                            </p:stCondLst>
                            <p:childTnLst>
                              <p:par>
                                <p:cTn id="330" presetID="7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31" dur="500"/>
                                        <p:tgtEl>
                                          <p:spTgt spid="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2" dur="500"/>
                                        <p:tgtEl>
                                          <p:spTgt spid="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4" fill="hold">
                            <p:stCondLst>
                              <p:cond delay="33000"/>
                            </p:stCondLst>
                            <p:childTnLst>
                              <p:par>
                                <p:cTn id="335" presetID="7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36" dur="500"/>
                                        <p:tgtEl>
                                          <p:spTgt spid="2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7" dur="500"/>
                                        <p:tgtEl>
                                          <p:spTgt spid="2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9" fill="hold">
                            <p:stCondLst>
                              <p:cond delay="33500"/>
                            </p:stCondLst>
                            <p:childTnLst>
                              <p:par>
                                <p:cTn id="340" presetID="7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41" dur="500"/>
                                        <p:tgtEl>
                                          <p:spTgt spid="2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2" dur="500"/>
                                        <p:tgtEl>
                                          <p:spTgt spid="2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4" fill="hold">
                            <p:stCondLst>
                              <p:cond delay="34000"/>
                            </p:stCondLst>
                            <p:childTnLst>
                              <p:par>
                                <p:cTn id="345" presetID="7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46" dur="500"/>
                                        <p:tgtEl>
                                          <p:spTgt spid="2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7" dur="500"/>
                                        <p:tgtEl>
                                          <p:spTgt spid="2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9" fill="hold">
                            <p:stCondLst>
                              <p:cond delay="34500"/>
                            </p:stCondLst>
                            <p:childTnLst>
                              <p:par>
                                <p:cTn id="350" presetID="7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51" dur="500"/>
                                        <p:tgtEl>
                                          <p:spTgt spid="2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2" dur="500"/>
                                        <p:tgtEl>
                                          <p:spTgt spid="2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4" fill="hold">
                            <p:stCondLst>
                              <p:cond delay="35000"/>
                            </p:stCondLst>
                            <p:childTnLst>
                              <p:par>
                                <p:cTn id="355" presetID="7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56" dur="500"/>
                                        <p:tgtEl>
                                          <p:spTgt spid="2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7" dur="500"/>
                                        <p:tgtEl>
                                          <p:spTgt spid="2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9" fill="hold">
                            <p:stCondLst>
                              <p:cond delay="35500"/>
                            </p:stCondLst>
                            <p:childTnLst>
                              <p:par>
                                <p:cTn id="360" presetID="7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1" dur="500"/>
                                        <p:tgtEl>
                                          <p:spTgt spid="2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2" dur="500"/>
                                        <p:tgtEl>
                                          <p:spTgt spid="2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4" fill="hold">
                            <p:stCondLst>
                              <p:cond delay="36000"/>
                            </p:stCondLst>
                            <p:childTnLst>
                              <p:par>
                                <p:cTn id="365" presetID="7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6" dur="500"/>
                                        <p:tgtEl>
                                          <p:spTgt spid="2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7" dur="500"/>
                                        <p:tgtEl>
                                          <p:spTgt spid="2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9" fill="hold">
                            <p:stCondLst>
                              <p:cond delay="36500"/>
                            </p:stCondLst>
                            <p:childTnLst>
                              <p:par>
                                <p:cTn id="370" presetID="7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71" dur="500"/>
                                        <p:tgtEl>
                                          <p:spTgt spid="2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2" dur="500"/>
                                        <p:tgtEl>
                                          <p:spTgt spid="2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4" fill="hold">
                            <p:stCondLst>
                              <p:cond delay="37000"/>
                            </p:stCondLst>
                            <p:childTnLst>
                              <p:par>
                                <p:cTn id="375" presetID="7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76" dur="500"/>
                                        <p:tgtEl>
                                          <p:spTgt spid="2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7" dur="500"/>
                                        <p:tgtEl>
                                          <p:spTgt spid="2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9" fill="hold">
                            <p:stCondLst>
                              <p:cond delay="37500"/>
                            </p:stCondLst>
                            <p:childTnLst>
                              <p:par>
                                <p:cTn id="380" presetID="7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81" dur="500"/>
                                        <p:tgtEl>
                                          <p:spTgt spid="2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2" dur="500"/>
                                        <p:tgtEl>
                                          <p:spTgt spid="2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4" fill="hold">
                            <p:stCondLst>
                              <p:cond delay="38000"/>
                            </p:stCondLst>
                            <p:childTnLst>
                              <p:par>
                                <p:cTn id="385" presetID="7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86" dur="500"/>
                                        <p:tgtEl>
                                          <p:spTgt spid="2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7" dur="500"/>
                                        <p:tgtEl>
                                          <p:spTgt spid="2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9" fill="hold">
                            <p:stCondLst>
                              <p:cond delay="38500"/>
                            </p:stCondLst>
                            <p:childTnLst>
                              <p:par>
                                <p:cTn id="390" presetID="7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91" dur="500"/>
                                        <p:tgtEl>
                                          <p:spTgt spid="2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2" dur="500"/>
                                        <p:tgtEl>
                                          <p:spTgt spid="2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4" fill="hold">
                            <p:stCondLst>
                              <p:cond delay="39000"/>
                            </p:stCondLst>
                            <p:childTnLst>
                              <p:par>
                                <p:cTn id="395" presetID="7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96" dur="500"/>
                                        <p:tgtEl>
                                          <p:spTgt spid="2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7" dur="500"/>
                                        <p:tgtEl>
                                          <p:spTgt spid="2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9" fill="hold">
                            <p:stCondLst>
                              <p:cond delay="39500"/>
                            </p:stCondLst>
                            <p:childTnLst>
                              <p:par>
                                <p:cTn id="400" presetID="7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01" dur="500"/>
                                        <p:tgtEl>
                                          <p:spTgt spid="2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2" dur="500"/>
                                        <p:tgtEl>
                                          <p:spTgt spid="2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4" fill="hold">
                      <p:stCondLst>
                        <p:cond delay="indefinite"/>
                      </p:stCondLst>
                      <p:childTnLst>
                        <p:par>
                          <p:cTn id="405" fill="hold">
                            <p:stCondLst>
                              <p:cond delay="0"/>
                            </p:stCondLst>
                            <p:childTnLst>
                              <p:par>
                                <p:cTn id="40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 animBg="1"/>
      <p:bldP spid="5" grpId="1" animBg="1"/>
      <p:bldP spid="6" grpId="0" animBg="1"/>
      <p:bldP spid="6" grpId="1" animBg="1"/>
      <p:bldP spid="7" grpId="0" animBg="1"/>
      <p:bldP spid="7" grpId="1" animBg="1"/>
      <p:bldP spid="8" grpId="0" animBg="1"/>
      <p:bldP spid="8" grpId="1" animBg="1"/>
      <p:bldP spid="9" grpId="0" animBg="1"/>
      <p:bldP spid="9" grpId="1" animBg="1"/>
      <p:bldP spid="10" grpId="0" animBg="1"/>
      <p:bldP spid="10" grpId="1" animBg="1"/>
      <p:bldP spid="11" grpId="0" animBg="1"/>
      <p:bldP spid="11" grpId="1" animBg="1"/>
      <p:bldP spid="204" grpId="0" animBg="1"/>
      <p:bldP spid="204" grpId="1" animBg="1"/>
      <p:bldP spid="205" grpId="0" animBg="1"/>
      <p:bldP spid="205" grpId="1" animBg="1"/>
      <p:bldP spid="206" grpId="0" animBg="1"/>
      <p:bldP spid="206" grpId="1" animBg="1"/>
      <p:bldP spid="207" grpId="0" animBg="1"/>
      <p:bldP spid="207" grpId="1" animBg="1"/>
      <p:bldP spid="208" grpId="0" animBg="1"/>
      <p:bldP spid="208" grpId="1" animBg="1"/>
      <p:bldP spid="209" grpId="0" animBg="1"/>
      <p:bldP spid="209" grpId="1" animBg="1"/>
      <p:bldP spid="210" grpId="0" animBg="1"/>
      <p:bldP spid="210" grpId="1" animBg="1"/>
      <p:bldP spid="211" grpId="0" animBg="1"/>
      <p:bldP spid="211" grpId="1" animBg="1"/>
      <p:bldP spid="212" grpId="0" animBg="1"/>
      <p:bldP spid="212" grpId="1" animBg="1"/>
      <p:bldP spid="213" grpId="0" animBg="1"/>
      <p:bldP spid="213" grpId="1" animBg="1"/>
      <p:bldP spid="214" grpId="0" animBg="1"/>
      <p:bldP spid="214" grpId="1" animBg="1"/>
      <p:bldP spid="215" grpId="0" animBg="1"/>
      <p:bldP spid="215" grpId="1" animBg="1"/>
      <p:bldP spid="216" grpId="0" animBg="1"/>
      <p:bldP spid="216" grpId="1" animBg="1"/>
      <p:bldP spid="217" grpId="0" animBg="1"/>
      <p:bldP spid="217" grpId="1" animBg="1"/>
      <p:bldP spid="218" grpId="0" animBg="1"/>
      <p:bldP spid="218" grpId="1" animBg="1"/>
      <p:bldP spid="219" grpId="0" animBg="1"/>
      <p:bldP spid="219" grpId="1" animBg="1"/>
      <p:bldP spid="220" grpId="0" animBg="1"/>
      <p:bldP spid="220" grpId="1" animBg="1"/>
      <p:bldP spid="221" grpId="0" animBg="1"/>
      <p:bldP spid="221" grpId="1" animBg="1"/>
      <p:bldP spid="222" grpId="0" animBg="1"/>
      <p:bldP spid="222" grpId="1" animBg="1"/>
      <p:bldP spid="223" grpId="0" animBg="1"/>
      <p:bldP spid="223" grpId="1" animBg="1"/>
      <p:bldP spid="224" grpId="0" animBg="1"/>
      <p:bldP spid="224" grpId="1" animBg="1"/>
      <p:bldP spid="225" grpId="0" animBg="1"/>
      <p:bldP spid="225" grpId="1" animBg="1"/>
      <p:bldP spid="226" grpId="0" animBg="1"/>
      <p:bldP spid="226" grpId="1" animBg="1"/>
      <p:bldP spid="227" grpId="0" animBg="1"/>
      <p:bldP spid="227" grpId="1" animBg="1"/>
      <p:bldP spid="228" grpId="0" animBg="1"/>
      <p:bldP spid="228" grpId="1" animBg="1"/>
      <p:bldP spid="229" grpId="0" animBg="1"/>
      <p:bldP spid="229" grpId="1" animBg="1"/>
      <p:bldP spid="230" grpId="0" animBg="1"/>
      <p:bldP spid="230" grpId="1" animBg="1"/>
      <p:bldP spid="231" grpId="0" animBg="1"/>
      <p:bldP spid="231" grpId="1" animBg="1"/>
      <p:bldP spid="232" grpId="0" animBg="1"/>
      <p:bldP spid="232" grpId="1" animBg="1"/>
      <p:bldP spid="233" grpId="0" animBg="1"/>
      <p:bldP spid="233" grpId="1" animBg="1"/>
      <p:bldP spid="234" grpId="0" animBg="1"/>
      <p:bldP spid="234" grpId="1" animBg="1"/>
      <p:bldP spid="235" grpId="0" animBg="1"/>
      <p:bldP spid="235" grpId="1" animBg="1"/>
      <p:bldP spid="236" grpId="0" animBg="1"/>
      <p:bldP spid="236" grpId="1" animBg="1"/>
      <p:bldP spid="237" grpId="0" animBg="1"/>
      <p:bldP spid="237" grpId="1" animBg="1"/>
      <p:bldP spid="238" grpId="0" animBg="1"/>
      <p:bldP spid="238" grpId="1" animBg="1"/>
      <p:bldP spid="239" grpId="0" animBg="1"/>
      <p:bldP spid="239" grpId="1" animBg="1"/>
      <p:bldP spid="240" grpId="0" animBg="1"/>
      <p:bldP spid="240" grpId="1" animBg="1"/>
      <p:bldP spid="241" grpId="0" animBg="1"/>
      <p:bldP spid="241" grpId="1" animBg="1"/>
      <p:bldP spid="242" grpId="0" animBg="1"/>
      <p:bldP spid="242" grpId="1" animBg="1"/>
      <p:bldP spid="243" grpId="0" animBg="1"/>
      <p:bldP spid="243" grpId="1" animBg="1"/>
      <p:bldP spid="244" grpId="0" animBg="1"/>
      <p:bldP spid="244" grpId="1" animBg="1"/>
      <p:bldP spid="245" grpId="0" animBg="1"/>
      <p:bldP spid="245" grpId="1" animBg="1"/>
      <p:bldP spid="246" grpId="0" animBg="1"/>
      <p:bldP spid="246" grpId="1" animBg="1"/>
      <p:bldP spid="247" grpId="0" animBg="1"/>
      <p:bldP spid="247" grpId="1" animBg="1"/>
      <p:bldP spid="248" grpId="0" animBg="1"/>
      <p:bldP spid="248" grpId="1" animBg="1"/>
      <p:bldP spid="249" grpId="0" animBg="1"/>
      <p:bldP spid="249" grpId="1" animBg="1"/>
      <p:bldP spid="250" grpId="0" animBg="1"/>
      <p:bldP spid="250" grpId="1" animBg="1"/>
      <p:bldP spid="251" grpId="0" animBg="1"/>
      <p:bldP spid="251" grpId="1" animBg="1"/>
      <p:bldP spid="252" grpId="0" animBg="1"/>
      <p:bldP spid="252" grpId="1" animBg="1"/>
      <p:bldP spid="253" grpId="0" animBg="1"/>
      <p:bldP spid="253" grpId="1" animBg="1"/>
      <p:bldP spid="254" grpId="0" animBg="1"/>
      <p:bldP spid="254" grpId="1" animBg="1"/>
      <p:bldP spid="255" grpId="0" animBg="1"/>
      <p:bldP spid="255" grpId="1" animBg="1"/>
      <p:bldP spid="256" grpId="0" animBg="1"/>
      <p:bldP spid="256" grpId="1" animBg="1"/>
      <p:bldP spid="257" grpId="0" animBg="1"/>
      <p:bldP spid="257" grpId="1" animBg="1"/>
      <p:bldP spid="258" grpId="0" animBg="1"/>
      <p:bldP spid="258" grpId="1" animBg="1"/>
      <p:bldP spid="259" grpId="0" animBg="1"/>
      <p:bldP spid="259" grpId="1" animBg="1"/>
      <p:bldP spid="260" grpId="0" animBg="1"/>
      <p:bldP spid="260" grpId="1" animBg="1"/>
      <p:bldP spid="261" grpId="0" animBg="1"/>
      <p:bldP spid="261" grpId="1" animBg="1"/>
      <p:bldP spid="262" grpId="0" animBg="1"/>
      <p:bldP spid="262" grpId="1" animBg="1"/>
      <p:bldP spid="263" grpId="0" animBg="1"/>
      <p:bldP spid="263" grpId="1" animBg="1"/>
      <p:bldP spid="264" grpId="0" animBg="1"/>
      <p:bldP spid="264" grpId="1" animBg="1"/>
      <p:bldP spid="265" grpId="0" animBg="1"/>
      <p:bldP spid="265" grpId="1" animBg="1"/>
      <p:bldP spid="266" grpId="0" animBg="1"/>
      <p:bldP spid="266" grpId="1" animBg="1"/>
      <p:bldP spid="267" grpId="0" animBg="1"/>
      <p:bldP spid="267" grpId="1" animBg="1"/>
      <p:bldP spid="268" grpId="0" animBg="1"/>
      <p:bldP spid="268" grpId="1" animBg="1"/>
      <p:bldP spid="269" grpId="0" animBg="1"/>
      <p:bldP spid="269" grpId="1" animBg="1"/>
      <p:bldP spid="270" grpId="0" animBg="1"/>
      <p:bldP spid="270" grpId="1" animBg="1"/>
      <p:bldP spid="271" grpId="0" animBg="1"/>
      <p:bldP spid="271" grpId="1" animBg="1"/>
      <p:bldP spid="272" grpId="0" animBg="1"/>
      <p:bldP spid="272" grpId="1" animBg="1"/>
      <p:bldP spid="273" grpId="0" animBg="1"/>
      <p:bldP spid="273" grpId="1" animBg="1"/>
      <p:bldP spid="274" grpId="0" animBg="1"/>
      <p:bldP spid="274" grpId="1" animBg="1"/>
      <p:bldP spid="275" grpId="0" animBg="1"/>
      <p:bldP spid="275" grpId="1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0"/>
                <a:lumOff val="100000"/>
              </a:schemeClr>
            </a:gs>
            <a:gs pos="35000">
              <a:schemeClr val="accent3">
                <a:lumMod val="0"/>
                <a:lumOff val="100000"/>
              </a:schemeClr>
            </a:gs>
            <a:gs pos="100000">
              <a:schemeClr val="accent3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UNC Charlotte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287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9022"/>
            <a:ext cx="9144000" cy="6799956"/>
          </a:xfrm>
          <a:prstGeom prst="rect">
            <a:avLst/>
          </a:prstGeom>
        </p:spPr>
      </p:pic>
      <p:sp>
        <p:nvSpPr>
          <p:cNvPr id="4" name="직사각형 3"/>
          <p:cNvSpPr/>
          <p:nvPr/>
        </p:nvSpPr>
        <p:spPr>
          <a:xfrm>
            <a:off x="0" y="5486400"/>
            <a:ext cx="1143000" cy="6858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75000"/>
                </a:schemeClr>
              </a:gs>
              <a:gs pos="13000">
                <a:schemeClr val="accent4">
                  <a:lumMod val="75000"/>
                </a:schemeClr>
              </a:gs>
              <a:gs pos="100000">
                <a:schemeClr val="accent2">
                  <a:lumMod val="75000"/>
                </a:schemeClr>
              </a:gs>
            </a:gsLst>
            <a:lin ang="5400000" scaled="0"/>
            <a:tileRect/>
          </a:gra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직사각형 4"/>
          <p:cNvSpPr/>
          <p:nvPr/>
        </p:nvSpPr>
        <p:spPr>
          <a:xfrm>
            <a:off x="1143000" y="5486400"/>
            <a:ext cx="1143000" cy="6858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75000"/>
                </a:schemeClr>
              </a:gs>
              <a:gs pos="13000">
                <a:schemeClr val="accent4">
                  <a:lumMod val="75000"/>
                </a:schemeClr>
              </a:gs>
              <a:gs pos="100000">
                <a:schemeClr val="accent2">
                  <a:lumMod val="75000"/>
                </a:schemeClr>
              </a:gs>
            </a:gsLst>
            <a:lin ang="5400000" scaled="0"/>
            <a:tileRect/>
          </a:gra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직사각형 5"/>
          <p:cNvSpPr/>
          <p:nvPr/>
        </p:nvSpPr>
        <p:spPr>
          <a:xfrm>
            <a:off x="2286000" y="5486400"/>
            <a:ext cx="1143000" cy="6858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75000"/>
                </a:schemeClr>
              </a:gs>
              <a:gs pos="13000">
                <a:schemeClr val="accent4">
                  <a:lumMod val="75000"/>
                </a:schemeClr>
              </a:gs>
              <a:gs pos="100000">
                <a:schemeClr val="accent2">
                  <a:lumMod val="75000"/>
                </a:schemeClr>
              </a:gs>
            </a:gsLst>
            <a:lin ang="5400000" scaled="0"/>
            <a:tileRect/>
          </a:gra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직사각형 6"/>
          <p:cNvSpPr/>
          <p:nvPr/>
        </p:nvSpPr>
        <p:spPr>
          <a:xfrm>
            <a:off x="3429000" y="5486400"/>
            <a:ext cx="1143000" cy="6858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75000"/>
                </a:schemeClr>
              </a:gs>
              <a:gs pos="13000">
                <a:schemeClr val="accent4">
                  <a:lumMod val="75000"/>
                </a:schemeClr>
              </a:gs>
              <a:gs pos="100000">
                <a:schemeClr val="accent2">
                  <a:lumMod val="75000"/>
                </a:schemeClr>
              </a:gs>
            </a:gsLst>
            <a:lin ang="5400000" scaled="0"/>
            <a:tileRect/>
          </a:gra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직사각형 7"/>
          <p:cNvSpPr/>
          <p:nvPr/>
        </p:nvSpPr>
        <p:spPr>
          <a:xfrm>
            <a:off x="4572000" y="5486400"/>
            <a:ext cx="1143000" cy="6858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75000"/>
                </a:schemeClr>
              </a:gs>
              <a:gs pos="13000">
                <a:schemeClr val="accent4">
                  <a:lumMod val="75000"/>
                </a:schemeClr>
              </a:gs>
              <a:gs pos="100000">
                <a:schemeClr val="accent2">
                  <a:lumMod val="75000"/>
                </a:schemeClr>
              </a:gs>
            </a:gsLst>
            <a:lin ang="5400000" scaled="0"/>
            <a:tileRect/>
          </a:gra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직사각형 8"/>
          <p:cNvSpPr/>
          <p:nvPr/>
        </p:nvSpPr>
        <p:spPr>
          <a:xfrm>
            <a:off x="5715000" y="5486400"/>
            <a:ext cx="1143000" cy="6858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75000"/>
                </a:schemeClr>
              </a:gs>
              <a:gs pos="13000">
                <a:schemeClr val="accent4">
                  <a:lumMod val="75000"/>
                </a:schemeClr>
              </a:gs>
              <a:gs pos="100000">
                <a:schemeClr val="accent2">
                  <a:lumMod val="75000"/>
                </a:schemeClr>
              </a:gs>
            </a:gsLst>
            <a:lin ang="5400000" scaled="0"/>
            <a:tileRect/>
          </a:gra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직사각형 9"/>
          <p:cNvSpPr/>
          <p:nvPr/>
        </p:nvSpPr>
        <p:spPr>
          <a:xfrm>
            <a:off x="6858000" y="5486400"/>
            <a:ext cx="1143000" cy="6858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75000"/>
                </a:schemeClr>
              </a:gs>
              <a:gs pos="13000">
                <a:schemeClr val="accent4">
                  <a:lumMod val="75000"/>
                </a:schemeClr>
              </a:gs>
              <a:gs pos="100000">
                <a:schemeClr val="accent2">
                  <a:lumMod val="75000"/>
                </a:schemeClr>
              </a:gs>
            </a:gsLst>
            <a:lin ang="5400000" scaled="0"/>
            <a:tileRect/>
          </a:gra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직사각형 10"/>
          <p:cNvSpPr/>
          <p:nvPr/>
        </p:nvSpPr>
        <p:spPr>
          <a:xfrm>
            <a:off x="8001000" y="5486400"/>
            <a:ext cx="1143000" cy="6858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75000"/>
                </a:schemeClr>
              </a:gs>
              <a:gs pos="13000">
                <a:schemeClr val="accent4">
                  <a:lumMod val="75000"/>
                </a:schemeClr>
              </a:gs>
              <a:gs pos="100000">
                <a:schemeClr val="accent2">
                  <a:lumMod val="75000"/>
                </a:schemeClr>
              </a:gs>
            </a:gsLst>
            <a:lin ang="5400000" scaled="0"/>
            <a:tileRect/>
          </a:gra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4" name="직사각형 203"/>
          <p:cNvSpPr/>
          <p:nvPr/>
        </p:nvSpPr>
        <p:spPr>
          <a:xfrm>
            <a:off x="0" y="685800"/>
            <a:ext cx="1143000" cy="6858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75000"/>
                </a:schemeClr>
              </a:gs>
              <a:gs pos="13000">
                <a:schemeClr val="accent4">
                  <a:lumMod val="75000"/>
                </a:schemeClr>
              </a:gs>
              <a:gs pos="100000">
                <a:schemeClr val="accent2">
                  <a:lumMod val="75000"/>
                </a:schemeClr>
              </a:gs>
            </a:gsLst>
            <a:lin ang="5400000" scaled="0"/>
            <a:tileRect/>
          </a:gra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" name="직사각형 204"/>
          <p:cNvSpPr/>
          <p:nvPr/>
        </p:nvSpPr>
        <p:spPr>
          <a:xfrm>
            <a:off x="1143000" y="685800"/>
            <a:ext cx="1143000" cy="6858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75000"/>
                </a:schemeClr>
              </a:gs>
              <a:gs pos="13000">
                <a:schemeClr val="accent4">
                  <a:lumMod val="75000"/>
                </a:schemeClr>
              </a:gs>
              <a:gs pos="100000">
                <a:schemeClr val="accent2">
                  <a:lumMod val="75000"/>
                </a:schemeClr>
              </a:gs>
            </a:gsLst>
            <a:lin ang="5400000" scaled="0"/>
            <a:tileRect/>
          </a:gra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" name="직사각형 205"/>
          <p:cNvSpPr/>
          <p:nvPr/>
        </p:nvSpPr>
        <p:spPr>
          <a:xfrm>
            <a:off x="2286000" y="685800"/>
            <a:ext cx="1143000" cy="6858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75000"/>
                </a:schemeClr>
              </a:gs>
              <a:gs pos="13000">
                <a:schemeClr val="accent4">
                  <a:lumMod val="75000"/>
                </a:schemeClr>
              </a:gs>
              <a:gs pos="100000">
                <a:schemeClr val="accent2">
                  <a:lumMod val="75000"/>
                </a:schemeClr>
              </a:gs>
            </a:gsLst>
            <a:lin ang="5400000" scaled="0"/>
            <a:tileRect/>
          </a:gra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7" name="직사각형 206"/>
          <p:cNvSpPr/>
          <p:nvPr/>
        </p:nvSpPr>
        <p:spPr>
          <a:xfrm>
            <a:off x="3429000" y="685800"/>
            <a:ext cx="1143000" cy="6858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75000"/>
                </a:schemeClr>
              </a:gs>
              <a:gs pos="13000">
                <a:schemeClr val="accent4">
                  <a:lumMod val="75000"/>
                </a:schemeClr>
              </a:gs>
              <a:gs pos="100000">
                <a:schemeClr val="accent2">
                  <a:lumMod val="75000"/>
                </a:schemeClr>
              </a:gs>
            </a:gsLst>
            <a:lin ang="5400000" scaled="0"/>
            <a:tileRect/>
          </a:gra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8" name="직사각형 207"/>
          <p:cNvSpPr/>
          <p:nvPr/>
        </p:nvSpPr>
        <p:spPr>
          <a:xfrm>
            <a:off x="4572000" y="685800"/>
            <a:ext cx="1143000" cy="6858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75000"/>
                </a:schemeClr>
              </a:gs>
              <a:gs pos="13000">
                <a:schemeClr val="accent4">
                  <a:lumMod val="75000"/>
                </a:schemeClr>
              </a:gs>
              <a:gs pos="100000">
                <a:schemeClr val="accent2">
                  <a:lumMod val="75000"/>
                </a:schemeClr>
              </a:gs>
            </a:gsLst>
            <a:lin ang="5400000" scaled="0"/>
            <a:tileRect/>
          </a:gra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9" name="직사각형 208"/>
          <p:cNvSpPr/>
          <p:nvPr/>
        </p:nvSpPr>
        <p:spPr>
          <a:xfrm>
            <a:off x="5715000" y="685800"/>
            <a:ext cx="1143000" cy="6858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75000"/>
                </a:schemeClr>
              </a:gs>
              <a:gs pos="13000">
                <a:schemeClr val="accent4">
                  <a:lumMod val="75000"/>
                </a:schemeClr>
              </a:gs>
              <a:gs pos="100000">
                <a:schemeClr val="accent2">
                  <a:lumMod val="75000"/>
                </a:schemeClr>
              </a:gs>
            </a:gsLst>
            <a:lin ang="5400000" scaled="0"/>
            <a:tileRect/>
          </a:gra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0" name="직사각형 209"/>
          <p:cNvSpPr/>
          <p:nvPr/>
        </p:nvSpPr>
        <p:spPr>
          <a:xfrm>
            <a:off x="6858000" y="685800"/>
            <a:ext cx="1143000" cy="6858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75000"/>
                </a:schemeClr>
              </a:gs>
              <a:gs pos="13000">
                <a:schemeClr val="accent4">
                  <a:lumMod val="75000"/>
                </a:schemeClr>
              </a:gs>
              <a:gs pos="100000">
                <a:schemeClr val="accent2">
                  <a:lumMod val="75000"/>
                </a:schemeClr>
              </a:gs>
            </a:gsLst>
            <a:lin ang="5400000" scaled="0"/>
            <a:tileRect/>
          </a:gra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1" name="직사각형 210"/>
          <p:cNvSpPr/>
          <p:nvPr/>
        </p:nvSpPr>
        <p:spPr>
          <a:xfrm>
            <a:off x="8001000" y="685800"/>
            <a:ext cx="1143000" cy="6858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75000"/>
                </a:schemeClr>
              </a:gs>
              <a:gs pos="13000">
                <a:schemeClr val="accent4">
                  <a:lumMod val="75000"/>
                </a:schemeClr>
              </a:gs>
              <a:gs pos="100000">
                <a:schemeClr val="accent2">
                  <a:lumMod val="75000"/>
                </a:schemeClr>
              </a:gs>
            </a:gsLst>
            <a:lin ang="5400000" scaled="0"/>
            <a:tileRect/>
          </a:gra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2" name="직사각형 211"/>
          <p:cNvSpPr/>
          <p:nvPr/>
        </p:nvSpPr>
        <p:spPr>
          <a:xfrm>
            <a:off x="0" y="2743200"/>
            <a:ext cx="1143000" cy="6858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75000"/>
                </a:schemeClr>
              </a:gs>
              <a:gs pos="13000">
                <a:schemeClr val="accent4">
                  <a:lumMod val="75000"/>
                </a:schemeClr>
              </a:gs>
              <a:gs pos="100000">
                <a:schemeClr val="accent2">
                  <a:lumMod val="75000"/>
                </a:schemeClr>
              </a:gs>
            </a:gsLst>
            <a:lin ang="5400000" scaled="0"/>
            <a:tileRect/>
          </a:gra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3" name="직사각형 212"/>
          <p:cNvSpPr/>
          <p:nvPr/>
        </p:nvSpPr>
        <p:spPr>
          <a:xfrm>
            <a:off x="1143000" y="2743200"/>
            <a:ext cx="1143000" cy="6858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75000"/>
                </a:schemeClr>
              </a:gs>
              <a:gs pos="13000">
                <a:schemeClr val="accent4">
                  <a:lumMod val="75000"/>
                </a:schemeClr>
              </a:gs>
              <a:gs pos="100000">
                <a:schemeClr val="accent2">
                  <a:lumMod val="75000"/>
                </a:schemeClr>
              </a:gs>
            </a:gsLst>
            <a:lin ang="5400000" scaled="0"/>
            <a:tileRect/>
          </a:gra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4" name="직사각형 213"/>
          <p:cNvSpPr/>
          <p:nvPr/>
        </p:nvSpPr>
        <p:spPr>
          <a:xfrm>
            <a:off x="2286000" y="2743200"/>
            <a:ext cx="1143000" cy="6858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75000"/>
                </a:schemeClr>
              </a:gs>
              <a:gs pos="13000">
                <a:schemeClr val="accent4">
                  <a:lumMod val="75000"/>
                </a:schemeClr>
              </a:gs>
              <a:gs pos="100000">
                <a:schemeClr val="accent2">
                  <a:lumMod val="75000"/>
                </a:schemeClr>
              </a:gs>
            </a:gsLst>
            <a:lin ang="5400000" scaled="0"/>
            <a:tileRect/>
          </a:gra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5" name="직사각형 214"/>
          <p:cNvSpPr/>
          <p:nvPr/>
        </p:nvSpPr>
        <p:spPr>
          <a:xfrm>
            <a:off x="3429000" y="2743200"/>
            <a:ext cx="1143000" cy="6858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75000"/>
                </a:schemeClr>
              </a:gs>
              <a:gs pos="13000">
                <a:schemeClr val="accent4">
                  <a:lumMod val="75000"/>
                </a:schemeClr>
              </a:gs>
              <a:gs pos="100000">
                <a:schemeClr val="accent2">
                  <a:lumMod val="75000"/>
                </a:schemeClr>
              </a:gs>
            </a:gsLst>
            <a:lin ang="5400000" scaled="0"/>
            <a:tileRect/>
          </a:gra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6" name="직사각형 215"/>
          <p:cNvSpPr/>
          <p:nvPr/>
        </p:nvSpPr>
        <p:spPr>
          <a:xfrm>
            <a:off x="4572000" y="2743200"/>
            <a:ext cx="1143000" cy="6858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75000"/>
                </a:schemeClr>
              </a:gs>
              <a:gs pos="13000">
                <a:schemeClr val="accent4">
                  <a:lumMod val="75000"/>
                </a:schemeClr>
              </a:gs>
              <a:gs pos="100000">
                <a:schemeClr val="accent2">
                  <a:lumMod val="75000"/>
                </a:schemeClr>
              </a:gs>
            </a:gsLst>
            <a:lin ang="5400000" scaled="0"/>
            <a:tileRect/>
          </a:gra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7" name="직사각형 216"/>
          <p:cNvSpPr/>
          <p:nvPr/>
        </p:nvSpPr>
        <p:spPr>
          <a:xfrm>
            <a:off x="5715000" y="2743200"/>
            <a:ext cx="1143000" cy="6858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75000"/>
                </a:schemeClr>
              </a:gs>
              <a:gs pos="13000">
                <a:schemeClr val="accent4">
                  <a:lumMod val="75000"/>
                </a:schemeClr>
              </a:gs>
              <a:gs pos="100000">
                <a:schemeClr val="accent2">
                  <a:lumMod val="75000"/>
                </a:schemeClr>
              </a:gs>
            </a:gsLst>
            <a:lin ang="5400000" scaled="0"/>
            <a:tileRect/>
          </a:gra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8" name="직사각형 217"/>
          <p:cNvSpPr/>
          <p:nvPr/>
        </p:nvSpPr>
        <p:spPr>
          <a:xfrm>
            <a:off x="6858000" y="2743200"/>
            <a:ext cx="1143000" cy="6858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75000"/>
                </a:schemeClr>
              </a:gs>
              <a:gs pos="13000">
                <a:schemeClr val="accent4">
                  <a:lumMod val="75000"/>
                </a:schemeClr>
              </a:gs>
              <a:gs pos="100000">
                <a:schemeClr val="accent2">
                  <a:lumMod val="75000"/>
                </a:schemeClr>
              </a:gs>
            </a:gsLst>
            <a:lin ang="5400000" scaled="0"/>
            <a:tileRect/>
          </a:gra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9" name="직사각형 218"/>
          <p:cNvSpPr/>
          <p:nvPr/>
        </p:nvSpPr>
        <p:spPr>
          <a:xfrm>
            <a:off x="8001000" y="2743200"/>
            <a:ext cx="1143000" cy="6858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75000"/>
                </a:schemeClr>
              </a:gs>
              <a:gs pos="13000">
                <a:schemeClr val="accent4">
                  <a:lumMod val="75000"/>
                </a:schemeClr>
              </a:gs>
              <a:gs pos="100000">
                <a:schemeClr val="accent2">
                  <a:lumMod val="75000"/>
                </a:schemeClr>
              </a:gs>
            </a:gsLst>
            <a:lin ang="5400000" scaled="0"/>
            <a:tileRect/>
          </a:gra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0" name="직사각형 219"/>
          <p:cNvSpPr/>
          <p:nvPr/>
        </p:nvSpPr>
        <p:spPr>
          <a:xfrm>
            <a:off x="0" y="2057400"/>
            <a:ext cx="1143000" cy="6858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75000"/>
                </a:schemeClr>
              </a:gs>
              <a:gs pos="13000">
                <a:schemeClr val="accent4">
                  <a:lumMod val="75000"/>
                </a:schemeClr>
              </a:gs>
              <a:gs pos="100000">
                <a:schemeClr val="accent2">
                  <a:lumMod val="75000"/>
                </a:schemeClr>
              </a:gs>
            </a:gsLst>
            <a:lin ang="5400000" scaled="0"/>
            <a:tileRect/>
          </a:gra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1" name="직사각형 220"/>
          <p:cNvSpPr/>
          <p:nvPr/>
        </p:nvSpPr>
        <p:spPr>
          <a:xfrm>
            <a:off x="1143000" y="2057400"/>
            <a:ext cx="1143000" cy="6858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75000"/>
                </a:schemeClr>
              </a:gs>
              <a:gs pos="13000">
                <a:schemeClr val="accent4">
                  <a:lumMod val="75000"/>
                </a:schemeClr>
              </a:gs>
              <a:gs pos="100000">
                <a:schemeClr val="accent2">
                  <a:lumMod val="75000"/>
                </a:schemeClr>
              </a:gs>
            </a:gsLst>
            <a:lin ang="5400000" scaled="0"/>
            <a:tileRect/>
          </a:gra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2" name="직사각형 221"/>
          <p:cNvSpPr/>
          <p:nvPr/>
        </p:nvSpPr>
        <p:spPr>
          <a:xfrm>
            <a:off x="2286000" y="2057400"/>
            <a:ext cx="1143000" cy="6858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75000"/>
                </a:schemeClr>
              </a:gs>
              <a:gs pos="13000">
                <a:schemeClr val="accent4">
                  <a:lumMod val="75000"/>
                </a:schemeClr>
              </a:gs>
              <a:gs pos="100000">
                <a:schemeClr val="accent2">
                  <a:lumMod val="75000"/>
                </a:schemeClr>
              </a:gs>
            </a:gsLst>
            <a:lin ang="5400000" scaled="0"/>
            <a:tileRect/>
          </a:gra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3" name="직사각형 222"/>
          <p:cNvSpPr/>
          <p:nvPr/>
        </p:nvSpPr>
        <p:spPr>
          <a:xfrm>
            <a:off x="3429000" y="2057400"/>
            <a:ext cx="1143000" cy="6858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75000"/>
                </a:schemeClr>
              </a:gs>
              <a:gs pos="13000">
                <a:schemeClr val="accent4">
                  <a:lumMod val="75000"/>
                </a:schemeClr>
              </a:gs>
              <a:gs pos="100000">
                <a:schemeClr val="accent2">
                  <a:lumMod val="75000"/>
                </a:schemeClr>
              </a:gs>
            </a:gsLst>
            <a:lin ang="5400000" scaled="0"/>
            <a:tileRect/>
          </a:gra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4" name="직사각형 223"/>
          <p:cNvSpPr/>
          <p:nvPr/>
        </p:nvSpPr>
        <p:spPr>
          <a:xfrm>
            <a:off x="4572000" y="2057400"/>
            <a:ext cx="1143000" cy="6858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75000"/>
                </a:schemeClr>
              </a:gs>
              <a:gs pos="13000">
                <a:schemeClr val="accent4">
                  <a:lumMod val="75000"/>
                </a:schemeClr>
              </a:gs>
              <a:gs pos="100000">
                <a:schemeClr val="accent2">
                  <a:lumMod val="75000"/>
                </a:schemeClr>
              </a:gs>
            </a:gsLst>
            <a:lin ang="5400000" scaled="0"/>
            <a:tileRect/>
          </a:gra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5" name="직사각형 224"/>
          <p:cNvSpPr/>
          <p:nvPr/>
        </p:nvSpPr>
        <p:spPr>
          <a:xfrm>
            <a:off x="5715000" y="2057400"/>
            <a:ext cx="1143000" cy="6858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75000"/>
                </a:schemeClr>
              </a:gs>
              <a:gs pos="13000">
                <a:schemeClr val="accent4">
                  <a:lumMod val="75000"/>
                </a:schemeClr>
              </a:gs>
              <a:gs pos="100000">
                <a:schemeClr val="accent2">
                  <a:lumMod val="75000"/>
                </a:schemeClr>
              </a:gs>
            </a:gsLst>
            <a:lin ang="5400000" scaled="0"/>
            <a:tileRect/>
          </a:gra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6" name="직사각형 225"/>
          <p:cNvSpPr/>
          <p:nvPr/>
        </p:nvSpPr>
        <p:spPr>
          <a:xfrm>
            <a:off x="6858000" y="2057400"/>
            <a:ext cx="1143000" cy="6858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75000"/>
                </a:schemeClr>
              </a:gs>
              <a:gs pos="13000">
                <a:schemeClr val="accent4">
                  <a:lumMod val="75000"/>
                </a:schemeClr>
              </a:gs>
              <a:gs pos="100000">
                <a:schemeClr val="accent2">
                  <a:lumMod val="75000"/>
                </a:schemeClr>
              </a:gs>
            </a:gsLst>
            <a:lin ang="5400000" scaled="0"/>
            <a:tileRect/>
          </a:gra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7" name="직사각형 226"/>
          <p:cNvSpPr/>
          <p:nvPr/>
        </p:nvSpPr>
        <p:spPr>
          <a:xfrm>
            <a:off x="8001000" y="2057400"/>
            <a:ext cx="1143000" cy="6858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75000"/>
                </a:schemeClr>
              </a:gs>
              <a:gs pos="13000">
                <a:schemeClr val="accent4">
                  <a:lumMod val="75000"/>
                </a:schemeClr>
              </a:gs>
              <a:gs pos="100000">
                <a:schemeClr val="accent2">
                  <a:lumMod val="75000"/>
                </a:schemeClr>
              </a:gs>
            </a:gsLst>
            <a:lin ang="5400000" scaled="0"/>
            <a:tileRect/>
          </a:gra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8" name="직사각형 227"/>
          <p:cNvSpPr/>
          <p:nvPr/>
        </p:nvSpPr>
        <p:spPr>
          <a:xfrm>
            <a:off x="0" y="1371600"/>
            <a:ext cx="1143000" cy="6858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75000"/>
                </a:schemeClr>
              </a:gs>
              <a:gs pos="13000">
                <a:schemeClr val="accent4">
                  <a:lumMod val="75000"/>
                </a:schemeClr>
              </a:gs>
              <a:gs pos="100000">
                <a:schemeClr val="accent2">
                  <a:lumMod val="75000"/>
                </a:schemeClr>
              </a:gs>
            </a:gsLst>
            <a:lin ang="5400000" scaled="0"/>
            <a:tileRect/>
          </a:gra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9" name="직사각형 228"/>
          <p:cNvSpPr/>
          <p:nvPr/>
        </p:nvSpPr>
        <p:spPr>
          <a:xfrm>
            <a:off x="1143000" y="1371600"/>
            <a:ext cx="1143000" cy="6858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75000"/>
                </a:schemeClr>
              </a:gs>
              <a:gs pos="13000">
                <a:schemeClr val="accent4">
                  <a:lumMod val="75000"/>
                </a:schemeClr>
              </a:gs>
              <a:gs pos="100000">
                <a:schemeClr val="accent2">
                  <a:lumMod val="75000"/>
                </a:schemeClr>
              </a:gs>
            </a:gsLst>
            <a:lin ang="5400000" scaled="0"/>
            <a:tileRect/>
          </a:gra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0" name="직사각형 229"/>
          <p:cNvSpPr/>
          <p:nvPr/>
        </p:nvSpPr>
        <p:spPr>
          <a:xfrm>
            <a:off x="2286000" y="1371600"/>
            <a:ext cx="1143000" cy="6858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75000"/>
                </a:schemeClr>
              </a:gs>
              <a:gs pos="13000">
                <a:schemeClr val="accent4">
                  <a:lumMod val="75000"/>
                </a:schemeClr>
              </a:gs>
              <a:gs pos="100000">
                <a:schemeClr val="accent2">
                  <a:lumMod val="75000"/>
                </a:schemeClr>
              </a:gs>
            </a:gsLst>
            <a:lin ang="5400000" scaled="0"/>
            <a:tileRect/>
          </a:gra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1" name="직사각형 230"/>
          <p:cNvSpPr/>
          <p:nvPr/>
        </p:nvSpPr>
        <p:spPr>
          <a:xfrm>
            <a:off x="3429000" y="1371600"/>
            <a:ext cx="1143000" cy="6858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75000"/>
                </a:schemeClr>
              </a:gs>
              <a:gs pos="13000">
                <a:schemeClr val="accent4">
                  <a:lumMod val="75000"/>
                </a:schemeClr>
              </a:gs>
              <a:gs pos="100000">
                <a:schemeClr val="accent2">
                  <a:lumMod val="75000"/>
                </a:schemeClr>
              </a:gs>
            </a:gsLst>
            <a:lin ang="5400000" scaled="0"/>
            <a:tileRect/>
          </a:gra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2" name="직사각형 231"/>
          <p:cNvSpPr/>
          <p:nvPr/>
        </p:nvSpPr>
        <p:spPr>
          <a:xfrm>
            <a:off x="4572000" y="1371600"/>
            <a:ext cx="1143000" cy="6858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75000"/>
                </a:schemeClr>
              </a:gs>
              <a:gs pos="13000">
                <a:schemeClr val="accent4">
                  <a:lumMod val="75000"/>
                </a:schemeClr>
              </a:gs>
              <a:gs pos="100000">
                <a:schemeClr val="accent2">
                  <a:lumMod val="75000"/>
                </a:schemeClr>
              </a:gs>
            </a:gsLst>
            <a:lin ang="5400000" scaled="0"/>
            <a:tileRect/>
          </a:gra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3" name="직사각형 232"/>
          <p:cNvSpPr/>
          <p:nvPr/>
        </p:nvSpPr>
        <p:spPr>
          <a:xfrm>
            <a:off x="5715000" y="1371600"/>
            <a:ext cx="1143000" cy="6858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75000"/>
                </a:schemeClr>
              </a:gs>
              <a:gs pos="13000">
                <a:schemeClr val="accent4">
                  <a:lumMod val="75000"/>
                </a:schemeClr>
              </a:gs>
              <a:gs pos="100000">
                <a:schemeClr val="accent2">
                  <a:lumMod val="75000"/>
                </a:schemeClr>
              </a:gs>
            </a:gsLst>
            <a:lin ang="5400000" scaled="0"/>
            <a:tileRect/>
          </a:gra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4" name="직사각형 233"/>
          <p:cNvSpPr/>
          <p:nvPr/>
        </p:nvSpPr>
        <p:spPr>
          <a:xfrm>
            <a:off x="6858000" y="1371600"/>
            <a:ext cx="1143000" cy="6858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75000"/>
                </a:schemeClr>
              </a:gs>
              <a:gs pos="13000">
                <a:schemeClr val="accent4">
                  <a:lumMod val="75000"/>
                </a:schemeClr>
              </a:gs>
              <a:gs pos="100000">
                <a:schemeClr val="accent2">
                  <a:lumMod val="75000"/>
                </a:schemeClr>
              </a:gs>
            </a:gsLst>
            <a:lin ang="5400000" scaled="0"/>
            <a:tileRect/>
          </a:gra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" name="직사각형 234"/>
          <p:cNvSpPr/>
          <p:nvPr/>
        </p:nvSpPr>
        <p:spPr>
          <a:xfrm>
            <a:off x="8001000" y="1371600"/>
            <a:ext cx="1143000" cy="6858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75000"/>
                </a:schemeClr>
              </a:gs>
              <a:gs pos="13000">
                <a:schemeClr val="accent4">
                  <a:lumMod val="75000"/>
                </a:schemeClr>
              </a:gs>
              <a:gs pos="100000">
                <a:schemeClr val="accent2">
                  <a:lumMod val="75000"/>
                </a:schemeClr>
              </a:gs>
            </a:gsLst>
            <a:lin ang="5400000" scaled="0"/>
            <a:tileRect/>
          </a:gra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6" name="직사각형 235"/>
          <p:cNvSpPr/>
          <p:nvPr/>
        </p:nvSpPr>
        <p:spPr>
          <a:xfrm>
            <a:off x="0" y="3429000"/>
            <a:ext cx="1143000" cy="6858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75000"/>
                </a:schemeClr>
              </a:gs>
              <a:gs pos="13000">
                <a:schemeClr val="accent4">
                  <a:lumMod val="75000"/>
                </a:schemeClr>
              </a:gs>
              <a:gs pos="100000">
                <a:schemeClr val="accent2">
                  <a:lumMod val="75000"/>
                </a:schemeClr>
              </a:gs>
            </a:gsLst>
            <a:lin ang="5400000" scaled="0"/>
            <a:tileRect/>
          </a:gra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7" name="직사각형 236"/>
          <p:cNvSpPr/>
          <p:nvPr/>
        </p:nvSpPr>
        <p:spPr>
          <a:xfrm>
            <a:off x="1143000" y="3429000"/>
            <a:ext cx="1143000" cy="6858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75000"/>
                </a:schemeClr>
              </a:gs>
              <a:gs pos="13000">
                <a:schemeClr val="accent4">
                  <a:lumMod val="75000"/>
                </a:schemeClr>
              </a:gs>
              <a:gs pos="100000">
                <a:schemeClr val="accent2">
                  <a:lumMod val="75000"/>
                </a:schemeClr>
              </a:gs>
            </a:gsLst>
            <a:lin ang="5400000" scaled="0"/>
            <a:tileRect/>
          </a:gra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8" name="직사각형 237"/>
          <p:cNvSpPr/>
          <p:nvPr/>
        </p:nvSpPr>
        <p:spPr>
          <a:xfrm>
            <a:off x="2286000" y="3429000"/>
            <a:ext cx="1143000" cy="6858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75000"/>
                </a:schemeClr>
              </a:gs>
              <a:gs pos="13000">
                <a:schemeClr val="accent4">
                  <a:lumMod val="75000"/>
                </a:schemeClr>
              </a:gs>
              <a:gs pos="100000">
                <a:schemeClr val="accent2">
                  <a:lumMod val="75000"/>
                </a:schemeClr>
              </a:gs>
            </a:gsLst>
            <a:lin ang="5400000" scaled="0"/>
            <a:tileRect/>
          </a:gra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9" name="직사각형 238"/>
          <p:cNvSpPr/>
          <p:nvPr/>
        </p:nvSpPr>
        <p:spPr>
          <a:xfrm>
            <a:off x="3429000" y="3429000"/>
            <a:ext cx="1143000" cy="6858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75000"/>
                </a:schemeClr>
              </a:gs>
              <a:gs pos="13000">
                <a:schemeClr val="accent4">
                  <a:lumMod val="75000"/>
                </a:schemeClr>
              </a:gs>
              <a:gs pos="100000">
                <a:schemeClr val="accent2">
                  <a:lumMod val="75000"/>
                </a:schemeClr>
              </a:gs>
            </a:gsLst>
            <a:lin ang="5400000" scaled="0"/>
            <a:tileRect/>
          </a:gra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0" name="직사각형 239"/>
          <p:cNvSpPr/>
          <p:nvPr/>
        </p:nvSpPr>
        <p:spPr>
          <a:xfrm>
            <a:off x="4572000" y="3429000"/>
            <a:ext cx="1143000" cy="6858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75000"/>
                </a:schemeClr>
              </a:gs>
              <a:gs pos="13000">
                <a:schemeClr val="accent4">
                  <a:lumMod val="75000"/>
                </a:schemeClr>
              </a:gs>
              <a:gs pos="100000">
                <a:schemeClr val="accent2">
                  <a:lumMod val="75000"/>
                </a:schemeClr>
              </a:gs>
            </a:gsLst>
            <a:lin ang="5400000" scaled="0"/>
            <a:tileRect/>
          </a:gra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1" name="직사각형 240"/>
          <p:cNvSpPr/>
          <p:nvPr/>
        </p:nvSpPr>
        <p:spPr>
          <a:xfrm>
            <a:off x="5715000" y="3429000"/>
            <a:ext cx="1143000" cy="6858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75000"/>
                </a:schemeClr>
              </a:gs>
              <a:gs pos="13000">
                <a:schemeClr val="accent4">
                  <a:lumMod val="75000"/>
                </a:schemeClr>
              </a:gs>
              <a:gs pos="100000">
                <a:schemeClr val="accent2">
                  <a:lumMod val="75000"/>
                </a:schemeClr>
              </a:gs>
            </a:gsLst>
            <a:lin ang="5400000" scaled="0"/>
            <a:tileRect/>
          </a:gra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2" name="직사각형 241"/>
          <p:cNvSpPr/>
          <p:nvPr/>
        </p:nvSpPr>
        <p:spPr>
          <a:xfrm>
            <a:off x="6858000" y="3429000"/>
            <a:ext cx="1143000" cy="6858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75000"/>
                </a:schemeClr>
              </a:gs>
              <a:gs pos="13000">
                <a:schemeClr val="accent4">
                  <a:lumMod val="75000"/>
                </a:schemeClr>
              </a:gs>
              <a:gs pos="100000">
                <a:schemeClr val="accent2">
                  <a:lumMod val="75000"/>
                </a:schemeClr>
              </a:gs>
            </a:gsLst>
            <a:lin ang="5400000" scaled="0"/>
            <a:tileRect/>
          </a:gra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3" name="직사각형 242"/>
          <p:cNvSpPr/>
          <p:nvPr/>
        </p:nvSpPr>
        <p:spPr>
          <a:xfrm>
            <a:off x="8001000" y="3429000"/>
            <a:ext cx="1143000" cy="6858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75000"/>
                </a:schemeClr>
              </a:gs>
              <a:gs pos="13000">
                <a:schemeClr val="accent4">
                  <a:lumMod val="75000"/>
                </a:schemeClr>
              </a:gs>
              <a:gs pos="100000">
                <a:schemeClr val="accent2">
                  <a:lumMod val="75000"/>
                </a:schemeClr>
              </a:gs>
            </a:gsLst>
            <a:lin ang="5400000" scaled="0"/>
            <a:tileRect/>
          </a:gra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4" name="직사각형 243"/>
          <p:cNvSpPr/>
          <p:nvPr/>
        </p:nvSpPr>
        <p:spPr>
          <a:xfrm>
            <a:off x="0" y="4114800"/>
            <a:ext cx="1143000" cy="6858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75000"/>
                </a:schemeClr>
              </a:gs>
              <a:gs pos="13000">
                <a:schemeClr val="accent4">
                  <a:lumMod val="75000"/>
                </a:schemeClr>
              </a:gs>
              <a:gs pos="100000">
                <a:schemeClr val="accent2">
                  <a:lumMod val="75000"/>
                </a:schemeClr>
              </a:gs>
            </a:gsLst>
            <a:lin ang="5400000" scaled="0"/>
            <a:tileRect/>
          </a:gra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5" name="직사각형 244"/>
          <p:cNvSpPr/>
          <p:nvPr/>
        </p:nvSpPr>
        <p:spPr>
          <a:xfrm>
            <a:off x="1143000" y="4114800"/>
            <a:ext cx="1143000" cy="6858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75000"/>
                </a:schemeClr>
              </a:gs>
              <a:gs pos="13000">
                <a:schemeClr val="accent4">
                  <a:lumMod val="75000"/>
                </a:schemeClr>
              </a:gs>
              <a:gs pos="100000">
                <a:schemeClr val="accent2">
                  <a:lumMod val="75000"/>
                </a:schemeClr>
              </a:gs>
            </a:gsLst>
            <a:lin ang="5400000" scaled="0"/>
            <a:tileRect/>
          </a:gra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6" name="직사각형 245"/>
          <p:cNvSpPr/>
          <p:nvPr/>
        </p:nvSpPr>
        <p:spPr>
          <a:xfrm>
            <a:off x="2286000" y="4114800"/>
            <a:ext cx="1143000" cy="6858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75000"/>
                </a:schemeClr>
              </a:gs>
              <a:gs pos="13000">
                <a:schemeClr val="accent4">
                  <a:lumMod val="75000"/>
                </a:schemeClr>
              </a:gs>
              <a:gs pos="100000">
                <a:schemeClr val="accent2">
                  <a:lumMod val="75000"/>
                </a:schemeClr>
              </a:gs>
            </a:gsLst>
            <a:lin ang="5400000" scaled="0"/>
            <a:tileRect/>
          </a:gra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7" name="직사각형 246"/>
          <p:cNvSpPr/>
          <p:nvPr/>
        </p:nvSpPr>
        <p:spPr>
          <a:xfrm>
            <a:off x="3429000" y="4114800"/>
            <a:ext cx="1143000" cy="6858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75000"/>
                </a:schemeClr>
              </a:gs>
              <a:gs pos="13000">
                <a:schemeClr val="accent4">
                  <a:lumMod val="75000"/>
                </a:schemeClr>
              </a:gs>
              <a:gs pos="100000">
                <a:schemeClr val="accent2">
                  <a:lumMod val="75000"/>
                </a:schemeClr>
              </a:gs>
            </a:gsLst>
            <a:lin ang="5400000" scaled="0"/>
            <a:tileRect/>
          </a:gra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8" name="직사각형 247"/>
          <p:cNvSpPr/>
          <p:nvPr/>
        </p:nvSpPr>
        <p:spPr>
          <a:xfrm>
            <a:off x="4572000" y="4114800"/>
            <a:ext cx="1143000" cy="6858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75000"/>
                </a:schemeClr>
              </a:gs>
              <a:gs pos="13000">
                <a:schemeClr val="accent4">
                  <a:lumMod val="75000"/>
                </a:schemeClr>
              </a:gs>
              <a:gs pos="100000">
                <a:schemeClr val="accent2">
                  <a:lumMod val="75000"/>
                </a:schemeClr>
              </a:gs>
            </a:gsLst>
            <a:lin ang="5400000" scaled="0"/>
            <a:tileRect/>
          </a:gra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9" name="직사각형 248"/>
          <p:cNvSpPr/>
          <p:nvPr/>
        </p:nvSpPr>
        <p:spPr>
          <a:xfrm>
            <a:off x="5715000" y="4114800"/>
            <a:ext cx="1143000" cy="6858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75000"/>
                </a:schemeClr>
              </a:gs>
              <a:gs pos="13000">
                <a:schemeClr val="accent4">
                  <a:lumMod val="75000"/>
                </a:schemeClr>
              </a:gs>
              <a:gs pos="100000">
                <a:schemeClr val="accent2">
                  <a:lumMod val="75000"/>
                </a:schemeClr>
              </a:gs>
            </a:gsLst>
            <a:lin ang="5400000" scaled="0"/>
            <a:tileRect/>
          </a:gra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0" name="직사각형 249"/>
          <p:cNvSpPr/>
          <p:nvPr/>
        </p:nvSpPr>
        <p:spPr>
          <a:xfrm>
            <a:off x="6858000" y="4114800"/>
            <a:ext cx="1143000" cy="6858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75000"/>
                </a:schemeClr>
              </a:gs>
              <a:gs pos="13000">
                <a:schemeClr val="accent4">
                  <a:lumMod val="75000"/>
                </a:schemeClr>
              </a:gs>
              <a:gs pos="100000">
                <a:schemeClr val="accent2">
                  <a:lumMod val="75000"/>
                </a:schemeClr>
              </a:gs>
            </a:gsLst>
            <a:lin ang="5400000" scaled="0"/>
            <a:tileRect/>
          </a:gra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1" name="직사각형 250"/>
          <p:cNvSpPr/>
          <p:nvPr/>
        </p:nvSpPr>
        <p:spPr>
          <a:xfrm>
            <a:off x="8001000" y="4114800"/>
            <a:ext cx="1143000" cy="6858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75000"/>
                </a:schemeClr>
              </a:gs>
              <a:gs pos="13000">
                <a:schemeClr val="accent4">
                  <a:lumMod val="75000"/>
                </a:schemeClr>
              </a:gs>
              <a:gs pos="100000">
                <a:schemeClr val="accent2">
                  <a:lumMod val="75000"/>
                </a:schemeClr>
              </a:gs>
            </a:gsLst>
            <a:lin ang="5400000" scaled="0"/>
            <a:tileRect/>
          </a:gra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2" name="직사각형 251"/>
          <p:cNvSpPr/>
          <p:nvPr/>
        </p:nvSpPr>
        <p:spPr>
          <a:xfrm>
            <a:off x="0" y="4800600"/>
            <a:ext cx="1143000" cy="6858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75000"/>
                </a:schemeClr>
              </a:gs>
              <a:gs pos="13000">
                <a:schemeClr val="accent4">
                  <a:lumMod val="75000"/>
                </a:schemeClr>
              </a:gs>
              <a:gs pos="100000">
                <a:schemeClr val="accent2">
                  <a:lumMod val="75000"/>
                </a:schemeClr>
              </a:gs>
            </a:gsLst>
            <a:lin ang="5400000" scaled="0"/>
            <a:tileRect/>
          </a:gra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3" name="직사각형 252"/>
          <p:cNvSpPr/>
          <p:nvPr/>
        </p:nvSpPr>
        <p:spPr>
          <a:xfrm>
            <a:off x="1143000" y="4800600"/>
            <a:ext cx="1143000" cy="6858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75000"/>
                </a:schemeClr>
              </a:gs>
              <a:gs pos="13000">
                <a:schemeClr val="accent4">
                  <a:lumMod val="75000"/>
                </a:schemeClr>
              </a:gs>
              <a:gs pos="100000">
                <a:schemeClr val="accent2">
                  <a:lumMod val="75000"/>
                </a:schemeClr>
              </a:gs>
            </a:gsLst>
            <a:lin ang="5400000" scaled="0"/>
            <a:tileRect/>
          </a:gra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4" name="직사각형 253"/>
          <p:cNvSpPr/>
          <p:nvPr/>
        </p:nvSpPr>
        <p:spPr>
          <a:xfrm>
            <a:off x="2286000" y="4800600"/>
            <a:ext cx="1143000" cy="6858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75000"/>
                </a:schemeClr>
              </a:gs>
              <a:gs pos="13000">
                <a:schemeClr val="accent4">
                  <a:lumMod val="75000"/>
                </a:schemeClr>
              </a:gs>
              <a:gs pos="100000">
                <a:schemeClr val="accent2">
                  <a:lumMod val="75000"/>
                </a:schemeClr>
              </a:gs>
            </a:gsLst>
            <a:lin ang="5400000" scaled="0"/>
            <a:tileRect/>
          </a:gra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5" name="직사각형 254"/>
          <p:cNvSpPr/>
          <p:nvPr/>
        </p:nvSpPr>
        <p:spPr>
          <a:xfrm>
            <a:off x="3429000" y="4800600"/>
            <a:ext cx="1143000" cy="6858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75000"/>
                </a:schemeClr>
              </a:gs>
              <a:gs pos="13000">
                <a:schemeClr val="accent4">
                  <a:lumMod val="75000"/>
                </a:schemeClr>
              </a:gs>
              <a:gs pos="100000">
                <a:schemeClr val="accent2">
                  <a:lumMod val="75000"/>
                </a:schemeClr>
              </a:gs>
            </a:gsLst>
            <a:lin ang="5400000" scaled="0"/>
            <a:tileRect/>
          </a:gra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6" name="직사각형 255"/>
          <p:cNvSpPr/>
          <p:nvPr/>
        </p:nvSpPr>
        <p:spPr>
          <a:xfrm>
            <a:off x="4572000" y="4800600"/>
            <a:ext cx="1143000" cy="6858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75000"/>
                </a:schemeClr>
              </a:gs>
              <a:gs pos="13000">
                <a:schemeClr val="accent4">
                  <a:lumMod val="75000"/>
                </a:schemeClr>
              </a:gs>
              <a:gs pos="100000">
                <a:schemeClr val="accent2">
                  <a:lumMod val="75000"/>
                </a:schemeClr>
              </a:gs>
            </a:gsLst>
            <a:lin ang="5400000" scaled="0"/>
            <a:tileRect/>
          </a:gra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7" name="직사각형 256"/>
          <p:cNvSpPr/>
          <p:nvPr/>
        </p:nvSpPr>
        <p:spPr>
          <a:xfrm>
            <a:off x="5715000" y="4800600"/>
            <a:ext cx="1143000" cy="6858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75000"/>
                </a:schemeClr>
              </a:gs>
              <a:gs pos="13000">
                <a:schemeClr val="accent4">
                  <a:lumMod val="75000"/>
                </a:schemeClr>
              </a:gs>
              <a:gs pos="100000">
                <a:schemeClr val="accent2">
                  <a:lumMod val="75000"/>
                </a:schemeClr>
              </a:gs>
            </a:gsLst>
            <a:lin ang="5400000" scaled="0"/>
            <a:tileRect/>
          </a:gra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8" name="직사각형 257"/>
          <p:cNvSpPr/>
          <p:nvPr/>
        </p:nvSpPr>
        <p:spPr>
          <a:xfrm>
            <a:off x="6858000" y="4800600"/>
            <a:ext cx="1143000" cy="6858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75000"/>
                </a:schemeClr>
              </a:gs>
              <a:gs pos="13000">
                <a:schemeClr val="accent4">
                  <a:lumMod val="75000"/>
                </a:schemeClr>
              </a:gs>
              <a:gs pos="100000">
                <a:schemeClr val="accent2">
                  <a:lumMod val="75000"/>
                </a:schemeClr>
              </a:gs>
            </a:gsLst>
            <a:lin ang="5400000" scaled="0"/>
            <a:tileRect/>
          </a:gra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9" name="직사각형 258"/>
          <p:cNvSpPr/>
          <p:nvPr/>
        </p:nvSpPr>
        <p:spPr>
          <a:xfrm>
            <a:off x="8001000" y="4800600"/>
            <a:ext cx="1143000" cy="6858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75000"/>
                </a:schemeClr>
              </a:gs>
              <a:gs pos="13000">
                <a:schemeClr val="accent4">
                  <a:lumMod val="75000"/>
                </a:schemeClr>
              </a:gs>
              <a:gs pos="100000">
                <a:schemeClr val="accent2">
                  <a:lumMod val="75000"/>
                </a:schemeClr>
              </a:gs>
            </a:gsLst>
            <a:lin ang="5400000" scaled="0"/>
            <a:tileRect/>
          </a:gra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0" name="직사각형 259"/>
          <p:cNvSpPr/>
          <p:nvPr/>
        </p:nvSpPr>
        <p:spPr>
          <a:xfrm>
            <a:off x="0" y="0"/>
            <a:ext cx="1143000" cy="6858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75000"/>
                </a:schemeClr>
              </a:gs>
              <a:gs pos="13000">
                <a:schemeClr val="accent4">
                  <a:lumMod val="75000"/>
                </a:schemeClr>
              </a:gs>
              <a:gs pos="100000">
                <a:schemeClr val="accent2">
                  <a:lumMod val="75000"/>
                </a:schemeClr>
              </a:gs>
            </a:gsLst>
            <a:lin ang="5400000" scaled="0"/>
            <a:tileRect/>
          </a:gra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1" name="직사각형 260"/>
          <p:cNvSpPr/>
          <p:nvPr/>
        </p:nvSpPr>
        <p:spPr>
          <a:xfrm>
            <a:off x="1143000" y="0"/>
            <a:ext cx="1143000" cy="6858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75000"/>
                </a:schemeClr>
              </a:gs>
              <a:gs pos="13000">
                <a:schemeClr val="accent4">
                  <a:lumMod val="75000"/>
                </a:schemeClr>
              </a:gs>
              <a:gs pos="100000">
                <a:schemeClr val="accent2">
                  <a:lumMod val="75000"/>
                </a:schemeClr>
              </a:gs>
            </a:gsLst>
            <a:lin ang="5400000" scaled="0"/>
            <a:tileRect/>
          </a:gra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2" name="직사각형 261"/>
          <p:cNvSpPr/>
          <p:nvPr/>
        </p:nvSpPr>
        <p:spPr>
          <a:xfrm>
            <a:off x="2286000" y="0"/>
            <a:ext cx="1143000" cy="6858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75000"/>
                </a:schemeClr>
              </a:gs>
              <a:gs pos="13000">
                <a:schemeClr val="accent4">
                  <a:lumMod val="75000"/>
                </a:schemeClr>
              </a:gs>
              <a:gs pos="100000">
                <a:schemeClr val="accent2">
                  <a:lumMod val="75000"/>
                </a:schemeClr>
              </a:gs>
            </a:gsLst>
            <a:lin ang="5400000" scaled="0"/>
            <a:tileRect/>
          </a:gra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3" name="직사각형 262"/>
          <p:cNvSpPr/>
          <p:nvPr/>
        </p:nvSpPr>
        <p:spPr>
          <a:xfrm>
            <a:off x="3429000" y="0"/>
            <a:ext cx="1143000" cy="6858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75000"/>
                </a:schemeClr>
              </a:gs>
              <a:gs pos="13000">
                <a:schemeClr val="accent4">
                  <a:lumMod val="75000"/>
                </a:schemeClr>
              </a:gs>
              <a:gs pos="100000">
                <a:schemeClr val="accent2">
                  <a:lumMod val="75000"/>
                </a:schemeClr>
              </a:gs>
            </a:gsLst>
            <a:lin ang="5400000" scaled="0"/>
            <a:tileRect/>
          </a:gra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4" name="직사각형 263"/>
          <p:cNvSpPr/>
          <p:nvPr/>
        </p:nvSpPr>
        <p:spPr>
          <a:xfrm>
            <a:off x="4572000" y="0"/>
            <a:ext cx="1143000" cy="6858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75000"/>
                </a:schemeClr>
              </a:gs>
              <a:gs pos="13000">
                <a:schemeClr val="accent4">
                  <a:lumMod val="75000"/>
                </a:schemeClr>
              </a:gs>
              <a:gs pos="100000">
                <a:schemeClr val="accent2">
                  <a:lumMod val="75000"/>
                </a:schemeClr>
              </a:gs>
            </a:gsLst>
            <a:lin ang="5400000" scaled="0"/>
            <a:tileRect/>
          </a:gra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5" name="직사각형 264"/>
          <p:cNvSpPr/>
          <p:nvPr/>
        </p:nvSpPr>
        <p:spPr>
          <a:xfrm>
            <a:off x="5715000" y="0"/>
            <a:ext cx="1143000" cy="6858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75000"/>
                </a:schemeClr>
              </a:gs>
              <a:gs pos="13000">
                <a:schemeClr val="accent4">
                  <a:lumMod val="75000"/>
                </a:schemeClr>
              </a:gs>
              <a:gs pos="100000">
                <a:schemeClr val="accent2">
                  <a:lumMod val="75000"/>
                </a:schemeClr>
              </a:gs>
            </a:gsLst>
            <a:lin ang="5400000" scaled="0"/>
            <a:tileRect/>
          </a:gra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6" name="직사각형 265"/>
          <p:cNvSpPr/>
          <p:nvPr/>
        </p:nvSpPr>
        <p:spPr>
          <a:xfrm>
            <a:off x="6858000" y="0"/>
            <a:ext cx="1143000" cy="6858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75000"/>
                </a:schemeClr>
              </a:gs>
              <a:gs pos="13000">
                <a:schemeClr val="accent4">
                  <a:lumMod val="75000"/>
                </a:schemeClr>
              </a:gs>
              <a:gs pos="100000">
                <a:schemeClr val="accent2">
                  <a:lumMod val="75000"/>
                </a:schemeClr>
              </a:gs>
            </a:gsLst>
            <a:lin ang="5400000" scaled="0"/>
            <a:tileRect/>
          </a:gra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7" name="직사각형 266"/>
          <p:cNvSpPr/>
          <p:nvPr/>
        </p:nvSpPr>
        <p:spPr>
          <a:xfrm>
            <a:off x="8001000" y="0"/>
            <a:ext cx="1143000" cy="6858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75000"/>
                </a:schemeClr>
              </a:gs>
              <a:gs pos="13000">
                <a:schemeClr val="accent4">
                  <a:lumMod val="75000"/>
                </a:schemeClr>
              </a:gs>
              <a:gs pos="100000">
                <a:schemeClr val="accent2">
                  <a:lumMod val="75000"/>
                </a:schemeClr>
              </a:gs>
            </a:gsLst>
            <a:lin ang="5400000" scaled="0"/>
            <a:tileRect/>
          </a:gra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8" name="직사각형 267"/>
          <p:cNvSpPr/>
          <p:nvPr/>
        </p:nvSpPr>
        <p:spPr>
          <a:xfrm>
            <a:off x="0" y="6172200"/>
            <a:ext cx="1143000" cy="6858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75000"/>
                </a:schemeClr>
              </a:gs>
              <a:gs pos="13000">
                <a:schemeClr val="accent4">
                  <a:lumMod val="75000"/>
                </a:schemeClr>
              </a:gs>
              <a:gs pos="100000">
                <a:schemeClr val="accent2">
                  <a:lumMod val="75000"/>
                </a:schemeClr>
              </a:gs>
            </a:gsLst>
            <a:lin ang="5400000" scaled="0"/>
            <a:tileRect/>
          </a:gra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9" name="직사각형 268"/>
          <p:cNvSpPr/>
          <p:nvPr/>
        </p:nvSpPr>
        <p:spPr>
          <a:xfrm>
            <a:off x="1143000" y="6172200"/>
            <a:ext cx="1143000" cy="6858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75000"/>
                </a:schemeClr>
              </a:gs>
              <a:gs pos="13000">
                <a:schemeClr val="accent4">
                  <a:lumMod val="75000"/>
                </a:schemeClr>
              </a:gs>
              <a:gs pos="100000">
                <a:schemeClr val="accent2">
                  <a:lumMod val="75000"/>
                </a:schemeClr>
              </a:gs>
            </a:gsLst>
            <a:lin ang="5400000" scaled="0"/>
            <a:tileRect/>
          </a:gra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0" name="직사각형 269"/>
          <p:cNvSpPr/>
          <p:nvPr/>
        </p:nvSpPr>
        <p:spPr>
          <a:xfrm>
            <a:off x="2286000" y="6172200"/>
            <a:ext cx="1143000" cy="6858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75000"/>
                </a:schemeClr>
              </a:gs>
              <a:gs pos="13000">
                <a:schemeClr val="accent4">
                  <a:lumMod val="75000"/>
                </a:schemeClr>
              </a:gs>
              <a:gs pos="100000">
                <a:schemeClr val="accent2">
                  <a:lumMod val="75000"/>
                </a:schemeClr>
              </a:gs>
            </a:gsLst>
            <a:lin ang="5400000" scaled="0"/>
            <a:tileRect/>
          </a:gra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1" name="직사각형 270"/>
          <p:cNvSpPr/>
          <p:nvPr/>
        </p:nvSpPr>
        <p:spPr>
          <a:xfrm>
            <a:off x="3429000" y="6172200"/>
            <a:ext cx="1143000" cy="6858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75000"/>
                </a:schemeClr>
              </a:gs>
              <a:gs pos="13000">
                <a:schemeClr val="accent4">
                  <a:lumMod val="75000"/>
                </a:schemeClr>
              </a:gs>
              <a:gs pos="100000">
                <a:schemeClr val="accent2">
                  <a:lumMod val="75000"/>
                </a:schemeClr>
              </a:gs>
            </a:gsLst>
            <a:lin ang="5400000" scaled="0"/>
            <a:tileRect/>
          </a:gra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2" name="직사각형 271"/>
          <p:cNvSpPr/>
          <p:nvPr/>
        </p:nvSpPr>
        <p:spPr>
          <a:xfrm>
            <a:off x="4572000" y="6172200"/>
            <a:ext cx="1143000" cy="6858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75000"/>
                </a:schemeClr>
              </a:gs>
              <a:gs pos="13000">
                <a:schemeClr val="accent4">
                  <a:lumMod val="75000"/>
                </a:schemeClr>
              </a:gs>
              <a:gs pos="100000">
                <a:schemeClr val="accent2">
                  <a:lumMod val="75000"/>
                </a:schemeClr>
              </a:gs>
            </a:gsLst>
            <a:lin ang="5400000" scaled="0"/>
            <a:tileRect/>
          </a:gra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3" name="직사각형 272"/>
          <p:cNvSpPr/>
          <p:nvPr/>
        </p:nvSpPr>
        <p:spPr>
          <a:xfrm>
            <a:off x="5715000" y="6172200"/>
            <a:ext cx="1143000" cy="6858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75000"/>
                </a:schemeClr>
              </a:gs>
              <a:gs pos="13000">
                <a:schemeClr val="accent4">
                  <a:lumMod val="75000"/>
                </a:schemeClr>
              </a:gs>
              <a:gs pos="100000">
                <a:schemeClr val="accent2">
                  <a:lumMod val="75000"/>
                </a:schemeClr>
              </a:gs>
            </a:gsLst>
            <a:lin ang="5400000" scaled="0"/>
            <a:tileRect/>
          </a:gra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4" name="직사각형 273"/>
          <p:cNvSpPr/>
          <p:nvPr/>
        </p:nvSpPr>
        <p:spPr>
          <a:xfrm>
            <a:off x="6858000" y="6172200"/>
            <a:ext cx="1143000" cy="6858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75000"/>
                </a:schemeClr>
              </a:gs>
              <a:gs pos="13000">
                <a:schemeClr val="accent4">
                  <a:lumMod val="75000"/>
                </a:schemeClr>
              </a:gs>
              <a:gs pos="100000">
                <a:schemeClr val="accent2">
                  <a:lumMod val="75000"/>
                </a:schemeClr>
              </a:gs>
            </a:gsLst>
            <a:lin ang="5400000" scaled="0"/>
            <a:tileRect/>
          </a:gra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5" name="직사각형 274"/>
          <p:cNvSpPr/>
          <p:nvPr/>
        </p:nvSpPr>
        <p:spPr>
          <a:xfrm>
            <a:off x="8001000" y="6172200"/>
            <a:ext cx="1143000" cy="6858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75000"/>
                </a:schemeClr>
              </a:gs>
              <a:gs pos="13000">
                <a:schemeClr val="accent4">
                  <a:lumMod val="75000"/>
                </a:schemeClr>
              </a:gs>
              <a:gs pos="100000">
                <a:schemeClr val="accent2">
                  <a:lumMod val="75000"/>
                </a:schemeClr>
              </a:gs>
            </a:gsLst>
            <a:lin ang="5400000" scaled="0"/>
            <a:tileRect/>
          </a:gra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xit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2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2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1000"/>
                                        <p:tgtEl>
                                          <p:spTgt spid="2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0" presetClass="exit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" dur="1000"/>
                                        <p:tgtEl>
                                          <p:spTgt spid="2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2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" dur="1000"/>
                                        <p:tgtEl>
                                          <p:spTgt spid="2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0" presetClass="exit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" dur="1000"/>
                                        <p:tgtEl>
                                          <p:spTgt spid="2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/>
                                        <p:tgtEl>
                                          <p:spTgt spid="2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" dur="1000"/>
                                        <p:tgtEl>
                                          <p:spTgt spid="2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50" presetClass="exit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" dur="1000"/>
                                        <p:tgtEl>
                                          <p:spTgt spid="2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/>
                                        <p:tgtEl>
                                          <p:spTgt spid="2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6" dur="1000"/>
                                        <p:tgtEl>
                                          <p:spTgt spid="2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50" presetClass="exit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" dur="1000"/>
                                        <p:tgtEl>
                                          <p:spTgt spid="2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/>
                                        <p:tgtEl>
                                          <p:spTgt spid="2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" dur="1000"/>
                                        <p:tgtEl>
                                          <p:spTgt spid="2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50" presetClass="exit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6" dur="1000"/>
                                        <p:tgtEl>
                                          <p:spTgt spid="2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/>
                                        <p:tgtEl>
                                          <p:spTgt spid="2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8" dur="1000"/>
                                        <p:tgtEl>
                                          <p:spTgt spid="2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50" presetClass="exit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" dur="1000"/>
                                        <p:tgtEl>
                                          <p:spTgt spid="2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/>
                                        <p:tgtEl>
                                          <p:spTgt spid="2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4" dur="1000"/>
                                        <p:tgtEl>
                                          <p:spTgt spid="2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7000"/>
                            </p:stCondLst>
                            <p:childTnLst>
                              <p:par>
                                <p:cTn id="47" presetID="50" presetClass="exit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8000"/>
                            </p:stCondLst>
                            <p:childTnLst>
                              <p:par>
                                <p:cTn id="53" presetID="50" presetClass="exit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4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9000"/>
                            </p:stCondLst>
                            <p:childTnLst>
                              <p:par>
                                <p:cTn id="59" presetID="50" presetClass="exit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0" dur="1000"/>
                                        <p:tgtEl>
                                          <p:spTgt spid="2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/>
                                        <p:tgtEl>
                                          <p:spTgt spid="2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2" dur="1000"/>
                                        <p:tgtEl>
                                          <p:spTgt spid="2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0000"/>
                            </p:stCondLst>
                            <p:childTnLst>
                              <p:par>
                                <p:cTn id="65" presetID="50" presetClass="exit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6" dur="1000"/>
                                        <p:tgtEl>
                                          <p:spTgt spid="2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/>
                                        <p:tgtEl>
                                          <p:spTgt spid="2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8" dur="1000"/>
                                        <p:tgtEl>
                                          <p:spTgt spid="2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1000"/>
                            </p:stCondLst>
                            <p:childTnLst>
                              <p:par>
                                <p:cTn id="71" presetID="50" presetClass="exit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2" dur="1000"/>
                                        <p:tgtEl>
                                          <p:spTgt spid="2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/>
                                        <p:tgtEl>
                                          <p:spTgt spid="2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4" dur="1000"/>
                                        <p:tgtEl>
                                          <p:spTgt spid="2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2000"/>
                            </p:stCondLst>
                            <p:childTnLst>
                              <p:par>
                                <p:cTn id="77" presetID="50" presetClass="exit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8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13000"/>
                            </p:stCondLst>
                            <p:childTnLst>
                              <p:par>
                                <p:cTn id="83" presetID="50" presetClass="exit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4" dur="1000"/>
                                        <p:tgtEl>
                                          <p:spTgt spid="2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/>
                                        <p:tgtEl>
                                          <p:spTgt spid="2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6" dur="1000"/>
                                        <p:tgtEl>
                                          <p:spTgt spid="2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4000"/>
                            </p:stCondLst>
                            <p:childTnLst>
                              <p:par>
                                <p:cTn id="89" presetID="50" presetClass="exit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0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34000"/>
                            </p:stCondLst>
                            <p:childTnLst>
                              <p:par>
                                <p:cTn id="95" presetID="50" presetClass="exit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6" dur="1000"/>
                                        <p:tgtEl>
                                          <p:spTgt spid="2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/>
                                        <p:tgtEl>
                                          <p:spTgt spid="2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8" dur="1000"/>
                                        <p:tgtEl>
                                          <p:spTgt spid="2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35000"/>
                            </p:stCondLst>
                            <p:childTnLst>
                              <p:par>
                                <p:cTn id="101" presetID="50" presetClass="exit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2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36000"/>
                            </p:stCondLst>
                            <p:childTnLst>
                              <p:par>
                                <p:cTn id="107" presetID="50" presetClass="exit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8" dur="1000"/>
                                        <p:tgtEl>
                                          <p:spTgt spid="2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/>
                                        <p:tgtEl>
                                          <p:spTgt spid="2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0" dur="1000"/>
                                        <p:tgtEl>
                                          <p:spTgt spid="2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37000"/>
                            </p:stCondLst>
                            <p:childTnLst>
                              <p:par>
                                <p:cTn id="113" presetID="50" presetClass="exit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4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38000"/>
                            </p:stCondLst>
                            <p:childTnLst>
                              <p:par>
                                <p:cTn id="119" presetID="50" presetClass="exit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0" dur="1000"/>
                                        <p:tgtEl>
                                          <p:spTgt spid="2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/>
                                        <p:tgtEl>
                                          <p:spTgt spid="2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2" dur="1000"/>
                                        <p:tgtEl>
                                          <p:spTgt spid="2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39000"/>
                            </p:stCondLst>
                            <p:childTnLst>
                              <p:par>
                                <p:cTn id="125" presetID="50" presetClass="exit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6" dur="1000"/>
                                        <p:tgtEl>
                                          <p:spTgt spid="2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000"/>
                                        <p:tgtEl>
                                          <p:spTgt spid="2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8" dur="1000"/>
                                        <p:tgtEl>
                                          <p:spTgt spid="2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40000"/>
                            </p:stCondLst>
                            <p:childTnLst>
                              <p:par>
                                <p:cTn id="131" presetID="50" presetClass="exit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2" dur="1000"/>
                                        <p:tgtEl>
                                          <p:spTgt spid="2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1000"/>
                                        <p:tgtEl>
                                          <p:spTgt spid="2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4" dur="1000"/>
                                        <p:tgtEl>
                                          <p:spTgt spid="2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41000"/>
                            </p:stCondLst>
                            <p:childTnLst>
                              <p:par>
                                <p:cTn id="137" presetID="50" presetClass="exit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8" dur="1000"/>
                                        <p:tgtEl>
                                          <p:spTgt spid="2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1000"/>
                                        <p:tgtEl>
                                          <p:spTgt spid="2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0" dur="1000"/>
                                        <p:tgtEl>
                                          <p:spTgt spid="2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>
                            <p:stCondLst>
                              <p:cond delay="42000"/>
                            </p:stCondLst>
                            <p:childTnLst>
                              <p:par>
                                <p:cTn id="143" presetID="50" presetClass="exit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4" dur="1000"/>
                                        <p:tgtEl>
                                          <p:spTgt spid="2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1000"/>
                                        <p:tgtEl>
                                          <p:spTgt spid="2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6" dur="1000"/>
                                        <p:tgtEl>
                                          <p:spTgt spid="2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43000"/>
                            </p:stCondLst>
                            <p:childTnLst>
                              <p:par>
                                <p:cTn id="149" presetID="50" presetClass="exit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0" dur="1000"/>
                                        <p:tgtEl>
                                          <p:spTgt spid="2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1000"/>
                                        <p:tgtEl>
                                          <p:spTgt spid="2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2" dur="1000"/>
                                        <p:tgtEl>
                                          <p:spTgt spid="2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>
                            <p:stCondLst>
                              <p:cond delay="44000"/>
                            </p:stCondLst>
                            <p:childTnLst>
                              <p:par>
                                <p:cTn id="155" presetID="50" presetClass="exit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6" dur="1000"/>
                                        <p:tgtEl>
                                          <p:spTgt spid="2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1000"/>
                                        <p:tgtEl>
                                          <p:spTgt spid="2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8" dur="1000"/>
                                        <p:tgtEl>
                                          <p:spTgt spid="2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>
                            <p:stCondLst>
                              <p:cond delay="45000"/>
                            </p:stCondLst>
                            <p:childTnLst>
                              <p:par>
                                <p:cTn id="161" presetID="50" presetClass="exit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2" dur="1000"/>
                                        <p:tgtEl>
                                          <p:spTgt spid="2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1000"/>
                                        <p:tgtEl>
                                          <p:spTgt spid="2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4" dur="1000"/>
                                        <p:tgtEl>
                                          <p:spTgt spid="2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6" fill="hold">
                            <p:stCondLst>
                              <p:cond delay="46000"/>
                            </p:stCondLst>
                            <p:childTnLst>
                              <p:par>
                                <p:cTn id="167" presetID="50" presetClass="exit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8" dur="1000"/>
                                        <p:tgtEl>
                                          <p:spTgt spid="2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1000"/>
                                        <p:tgtEl>
                                          <p:spTgt spid="2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0" dur="1000"/>
                                        <p:tgtEl>
                                          <p:spTgt spid="2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2" fill="hold">
                            <p:stCondLst>
                              <p:cond delay="47000"/>
                            </p:stCondLst>
                            <p:childTnLst>
                              <p:par>
                                <p:cTn id="173" presetID="50" presetClass="exit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4" dur="1000"/>
                                        <p:tgtEl>
                                          <p:spTgt spid="2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1000"/>
                                        <p:tgtEl>
                                          <p:spTgt spid="2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6" dur="1000"/>
                                        <p:tgtEl>
                                          <p:spTgt spid="2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8" fill="hold">
                            <p:stCondLst>
                              <p:cond delay="48000"/>
                            </p:stCondLst>
                            <p:childTnLst>
                              <p:par>
                                <p:cTn id="179" presetID="50" presetClass="exit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0" dur="1000"/>
                                        <p:tgtEl>
                                          <p:spTgt spid="2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1000"/>
                                        <p:tgtEl>
                                          <p:spTgt spid="2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2" dur="1000"/>
                                        <p:tgtEl>
                                          <p:spTgt spid="2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4" fill="hold">
                            <p:stCondLst>
                              <p:cond delay="49000"/>
                            </p:stCondLst>
                            <p:childTnLst>
                              <p:par>
                                <p:cTn id="185" presetID="50" presetClass="exit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6" dur="1000"/>
                                        <p:tgtEl>
                                          <p:spTgt spid="2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1000"/>
                                        <p:tgtEl>
                                          <p:spTgt spid="2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8" dur="1000"/>
                                        <p:tgtEl>
                                          <p:spTgt spid="2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0" fill="hold">
                            <p:stCondLst>
                              <p:cond delay="50000"/>
                            </p:stCondLst>
                            <p:childTnLst>
                              <p:par>
                                <p:cTn id="191" presetID="50" presetClass="exit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2" dur="1000"/>
                                        <p:tgtEl>
                                          <p:spTgt spid="2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1000"/>
                                        <p:tgtEl>
                                          <p:spTgt spid="2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94" dur="1000"/>
                                        <p:tgtEl>
                                          <p:spTgt spid="2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6" fill="hold">
                            <p:stCondLst>
                              <p:cond delay="51000"/>
                            </p:stCondLst>
                            <p:childTnLst>
                              <p:par>
                                <p:cTn id="197" presetID="50" presetClass="exit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8" dur="1000"/>
                                        <p:tgtEl>
                                          <p:spTgt spid="2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1000"/>
                                        <p:tgtEl>
                                          <p:spTgt spid="2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0" dur="1000"/>
                                        <p:tgtEl>
                                          <p:spTgt spid="2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2" fill="hold">
                            <p:stCondLst>
                              <p:cond delay="52000"/>
                            </p:stCondLst>
                            <p:childTnLst>
                              <p:par>
                                <p:cTn id="203" presetID="50" presetClass="exit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4" dur="1000"/>
                                        <p:tgtEl>
                                          <p:spTgt spid="2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1000"/>
                                        <p:tgtEl>
                                          <p:spTgt spid="2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6" dur="1000"/>
                                        <p:tgtEl>
                                          <p:spTgt spid="2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8" fill="hold">
                            <p:stCondLst>
                              <p:cond delay="53000"/>
                            </p:stCondLst>
                            <p:childTnLst>
                              <p:par>
                                <p:cTn id="209" presetID="50" presetClass="exit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0" dur="1000"/>
                                        <p:tgtEl>
                                          <p:spTgt spid="2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1" dur="1000"/>
                                        <p:tgtEl>
                                          <p:spTgt spid="2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12" dur="1000"/>
                                        <p:tgtEl>
                                          <p:spTgt spid="2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4" fill="hold">
                            <p:stCondLst>
                              <p:cond delay="54000"/>
                            </p:stCondLst>
                            <p:childTnLst>
                              <p:par>
                                <p:cTn id="215" presetID="50" presetClass="exit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6" dur="1000"/>
                                        <p:tgtEl>
                                          <p:spTgt spid="2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7" dur="1000"/>
                                        <p:tgtEl>
                                          <p:spTgt spid="2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18" dur="1000"/>
                                        <p:tgtEl>
                                          <p:spTgt spid="2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0" fill="hold">
                            <p:stCondLst>
                              <p:cond delay="55000"/>
                            </p:stCondLst>
                            <p:childTnLst>
                              <p:par>
                                <p:cTn id="221" presetID="50" presetClass="exit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2" dur="1000"/>
                                        <p:tgtEl>
                                          <p:spTgt spid="2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1000"/>
                                        <p:tgtEl>
                                          <p:spTgt spid="2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24" dur="1000"/>
                                        <p:tgtEl>
                                          <p:spTgt spid="2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6" fill="hold">
                            <p:stCondLst>
                              <p:cond delay="56000"/>
                            </p:stCondLst>
                            <p:childTnLst>
                              <p:par>
                                <p:cTn id="227" presetID="50" presetClass="exit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8" dur="1000"/>
                                        <p:tgtEl>
                                          <p:spTgt spid="2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9" dur="1000"/>
                                        <p:tgtEl>
                                          <p:spTgt spid="2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30" dur="1000"/>
                                        <p:tgtEl>
                                          <p:spTgt spid="2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2" fill="hold">
                            <p:stCondLst>
                              <p:cond delay="57000"/>
                            </p:stCondLst>
                            <p:childTnLst>
                              <p:par>
                                <p:cTn id="233" presetID="50" presetClass="exit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4" dur="1000"/>
                                        <p:tgtEl>
                                          <p:spTgt spid="2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5" dur="1000"/>
                                        <p:tgtEl>
                                          <p:spTgt spid="2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36" dur="1000"/>
                                        <p:tgtEl>
                                          <p:spTgt spid="2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8" fill="hold">
                            <p:stCondLst>
                              <p:cond delay="58000"/>
                            </p:stCondLst>
                            <p:childTnLst>
                              <p:par>
                                <p:cTn id="239" presetID="50" presetClass="exit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0" dur="1000"/>
                                        <p:tgtEl>
                                          <p:spTgt spid="2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1" dur="1000"/>
                                        <p:tgtEl>
                                          <p:spTgt spid="2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2" dur="1000"/>
                                        <p:tgtEl>
                                          <p:spTgt spid="2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4" fill="hold">
                            <p:stCondLst>
                              <p:cond delay="59000"/>
                            </p:stCondLst>
                            <p:childTnLst>
                              <p:par>
                                <p:cTn id="245" presetID="50" presetClass="exit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6" dur="1000"/>
                                        <p:tgtEl>
                                          <p:spTgt spid="2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7" dur="1000"/>
                                        <p:tgtEl>
                                          <p:spTgt spid="2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8" dur="1000"/>
                                        <p:tgtEl>
                                          <p:spTgt spid="2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0" fill="hold">
                            <p:stCondLst>
                              <p:cond delay="60000"/>
                            </p:stCondLst>
                            <p:childTnLst>
                              <p:par>
                                <p:cTn id="251" presetID="50" presetClass="exit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52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3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5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6" fill="hold">
                            <p:stCondLst>
                              <p:cond delay="61000"/>
                            </p:stCondLst>
                            <p:childTnLst>
                              <p:par>
                                <p:cTn id="257" presetID="50" presetClass="exit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58" dur="1000"/>
                                        <p:tgtEl>
                                          <p:spTgt spid="2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9" dur="1000"/>
                                        <p:tgtEl>
                                          <p:spTgt spid="2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60" dur="1000"/>
                                        <p:tgtEl>
                                          <p:spTgt spid="2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2" fill="hold">
                            <p:stCondLst>
                              <p:cond delay="62000"/>
                            </p:stCondLst>
                            <p:childTnLst>
                              <p:par>
                                <p:cTn id="263" presetID="50" presetClass="exit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64" dur="1000"/>
                                        <p:tgtEl>
                                          <p:spTgt spid="2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5" dur="1000"/>
                                        <p:tgtEl>
                                          <p:spTgt spid="2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66" dur="1000"/>
                                        <p:tgtEl>
                                          <p:spTgt spid="2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8" fill="hold">
                            <p:stCondLst>
                              <p:cond delay="63000"/>
                            </p:stCondLst>
                            <p:childTnLst>
                              <p:par>
                                <p:cTn id="269" presetID="50" presetClass="exit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0" dur="1000"/>
                                        <p:tgtEl>
                                          <p:spTgt spid="2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1" dur="1000"/>
                                        <p:tgtEl>
                                          <p:spTgt spid="2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72" dur="1000"/>
                                        <p:tgtEl>
                                          <p:spTgt spid="2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4" fill="hold">
                            <p:stCondLst>
                              <p:cond delay="64000"/>
                            </p:stCondLst>
                            <p:childTnLst>
                              <p:par>
                                <p:cTn id="275" presetID="50" presetClass="exit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6" dur="1000"/>
                                        <p:tgtEl>
                                          <p:spTgt spid="2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7" dur="1000"/>
                                        <p:tgtEl>
                                          <p:spTgt spid="2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78" dur="1000"/>
                                        <p:tgtEl>
                                          <p:spTgt spid="2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0" fill="hold">
                            <p:stCondLst>
                              <p:cond delay="65000"/>
                            </p:stCondLst>
                            <p:childTnLst>
                              <p:par>
                                <p:cTn id="281" presetID="50" presetClass="exit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82" dur="1000"/>
                                        <p:tgtEl>
                                          <p:spTgt spid="2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3" dur="1000"/>
                                        <p:tgtEl>
                                          <p:spTgt spid="2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84" dur="1000"/>
                                        <p:tgtEl>
                                          <p:spTgt spid="2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6" fill="hold">
                            <p:stCondLst>
                              <p:cond delay="66000"/>
                            </p:stCondLst>
                            <p:childTnLst>
                              <p:par>
                                <p:cTn id="287" presetID="50" presetClass="exit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88" dur="1000"/>
                                        <p:tgtEl>
                                          <p:spTgt spid="2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9" dur="1000"/>
                                        <p:tgtEl>
                                          <p:spTgt spid="2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90" dur="1000"/>
                                        <p:tgtEl>
                                          <p:spTgt spid="2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2" fill="hold">
                            <p:stCondLst>
                              <p:cond delay="67000"/>
                            </p:stCondLst>
                            <p:childTnLst>
                              <p:par>
                                <p:cTn id="293" presetID="50" presetClass="exit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94" dur="1000"/>
                                        <p:tgtEl>
                                          <p:spTgt spid="2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5" dur="1000"/>
                                        <p:tgtEl>
                                          <p:spTgt spid="2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96" dur="1000"/>
                                        <p:tgtEl>
                                          <p:spTgt spid="2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8" fill="hold">
                            <p:stCondLst>
                              <p:cond delay="68000"/>
                            </p:stCondLst>
                            <p:childTnLst>
                              <p:par>
                                <p:cTn id="299" presetID="50" presetClass="exit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0" dur="1000"/>
                                        <p:tgtEl>
                                          <p:spTgt spid="2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1" dur="1000"/>
                                        <p:tgtEl>
                                          <p:spTgt spid="2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02" dur="1000"/>
                                        <p:tgtEl>
                                          <p:spTgt spid="2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4" fill="hold">
                            <p:stCondLst>
                              <p:cond delay="69000"/>
                            </p:stCondLst>
                            <p:childTnLst>
                              <p:par>
                                <p:cTn id="305" presetID="50" presetClass="exit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6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7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0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0" fill="hold">
                            <p:stCondLst>
                              <p:cond delay="70000"/>
                            </p:stCondLst>
                            <p:childTnLst>
                              <p:par>
                                <p:cTn id="311" presetID="50" presetClass="exit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12" dur="1000"/>
                                        <p:tgtEl>
                                          <p:spTgt spid="2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3" dur="1000"/>
                                        <p:tgtEl>
                                          <p:spTgt spid="2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14" dur="1000"/>
                                        <p:tgtEl>
                                          <p:spTgt spid="2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6" fill="hold">
                            <p:stCondLst>
                              <p:cond delay="71000"/>
                            </p:stCondLst>
                            <p:childTnLst>
                              <p:par>
                                <p:cTn id="317" presetID="50" presetClass="exit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18" dur="1000"/>
                                        <p:tgtEl>
                                          <p:spTgt spid="2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9" dur="1000"/>
                                        <p:tgtEl>
                                          <p:spTgt spid="2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0" dur="1000"/>
                                        <p:tgtEl>
                                          <p:spTgt spid="2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2" fill="hold">
                            <p:stCondLst>
                              <p:cond delay="72000"/>
                            </p:stCondLst>
                            <p:childTnLst>
                              <p:par>
                                <p:cTn id="323" presetID="50" presetClass="exit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24" dur="1000"/>
                                        <p:tgtEl>
                                          <p:spTgt spid="2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5" dur="1000"/>
                                        <p:tgtEl>
                                          <p:spTgt spid="2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6" dur="1000"/>
                                        <p:tgtEl>
                                          <p:spTgt spid="2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8" fill="hold">
                            <p:stCondLst>
                              <p:cond delay="73000"/>
                            </p:stCondLst>
                            <p:childTnLst>
                              <p:par>
                                <p:cTn id="329" presetID="50" presetClass="exit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30" dur="1000"/>
                                        <p:tgtEl>
                                          <p:spTgt spid="2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1" dur="1000"/>
                                        <p:tgtEl>
                                          <p:spTgt spid="2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32" dur="1000"/>
                                        <p:tgtEl>
                                          <p:spTgt spid="2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4" fill="hold">
                            <p:stCondLst>
                              <p:cond delay="74000"/>
                            </p:stCondLst>
                            <p:childTnLst>
                              <p:par>
                                <p:cTn id="335" presetID="50" presetClass="exit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36" dur="1000"/>
                                        <p:tgtEl>
                                          <p:spTgt spid="2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7" dur="1000"/>
                                        <p:tgtEl>
                                          <p:spTgt spid="2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38" dur="1000"/>
                                        <p:tgtEl>
                                          <p:spTgt spid="2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0" fill="hold">
                            <p:stCondLst>
                              <p:cond delay="75000"/>
                            </p:stCondLst>
                            <p:childTnLst>
                              <p:par>
                                <p:cTn id="341" presetID="50" presetClass="exit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2" dur="1000"/>
                                        <p:tgtEl>
                                          <p:spTgt spid="2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3" dur="1000"/>
                                        <p:tgtEl>
                                          <p:spTgt spid="2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44" dur="1000"/>
                                        <p:tgtEl>
                                          <p:spTgt spid="2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6" fill="hold">
                            <p:stCondLst>
                              <p:cond delay="76000"/>
                            </p:stCondLst>
                            <p:childTnLst>
                              <p:par>
                                <p:cTn id="347" presetID="50" presetClass="exit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8" dur="1000"/>
                                        <p:tgtEl>
                                          <p:spTgt spid="2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9" dur="1000"/>
                                        <p:tgtEl>
                                          <p:spTgt spid="2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50" dur="1000"/>
                                        <p:tgtEl>
                                          <p:spTgt spid="2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2" fill="hold">
                            <p:stCondLst>
                              <p:cond delay="77000"/>
                            </p:stCondLst>
                            <p:childTnLst>
                              <p:par>
                                <p:cTn id="353" presetID="50" presetClass="exit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54" dur="1000"/>
                                        <p:tgtEl>
                                          <p:spTgt spid="2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5" dur="1000"/>
                                        <p:tgtEl>
                                          <p:spTgt spid="2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56" dur="1000"/>
                                        <p:tgtEl>
                                          <p:spTgt spid="2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8" fill="hold">
                            <p:stCondLst>
                              <p:cond delay="78000"/>
                            </p:stCondLst>
                            <p:childTnLst>
                              <p:par>
                                <p:cTn id="359" presetID="50" presetClass="exit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60" dur="1000"/>
                                        <p:tgtEl>
                                          <p:spTgt spid="2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1" dur="1000"/>
                                        <p:tgtEl>
                                          <p:spTgt spid="2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62" dur="1000"/>
                                        <p:tgtEl>
                                          <p:spTgt spid="2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4" fill="hold">
                            <p:stCondLst>
                              <p:cond delay="79000"/>
                            </p:stCondLst>
                            <p:childTnLst>
                              <p:par>
                                <p:cTn id="365" presetID="50" presetClass="exit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66" dur="1000"/>
                                        <p:tgtEl>
                                          <p:spTgt spid="2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7" dur="1000"/>
                                        <p:tgtEl>
                                          <p:spTgt spid="2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68" dur="1000"/>
                                        <p:tgtEl>
                                          <p:spTgt spid="2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0" fill="hold">
                            <p:stCondLst>
                              <p:cond delay="80000"/>
                            </p:stCondLst>
                            <p:childTnLst>
                              <p:par>
                                <p:cTn id="371" presetID="50" presetClass="exit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2" dur="1000"/>
                                        <p:tgtEl>
                                          <p:spTgt spid="2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3" dur="1000"/>
                                        <p:tgtEl>
                                          <p:spTgt spid="2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74" dur="1000"/>
                                        <p:tgtEl>
                                          <p:spTgt spid="2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6" fill="hold">
                            <p:stCondLst>
                              <p:cond delay="81000"/>
                            </p:stCondLst>
                            <p:childTnLst>
                              <p:par>
                                <p:cTn id="377" presetID="50" presetClass="exit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8" dur="1000"/>
                                        <p:tgtEl>
                                          <p:spTgt spid="2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9" dur="1000"/>
                                        <p:tgtEl>
                                          <p:spTgt spid="2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80" dur="1000"/>
                                        <p:tgtEl>
                                          <p:spTgt spid="2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2" fill="hold">
                            <p:stCondLst>
                              <p:cond delay="82000"/>
                            </p:stCondLst>
                            <p:childTnLst>
                              <p:par>
                                <p:cTn id="383" presetID="50" presetClass="exit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4" dur="1000"/>
                                        <p:tgtEl>
                                          <p:spTgt spid="2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5" dur="1000"/>
                                        <p:tgtEl>
                                          <p:spTgt spid="2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86" dur="1000"/>
                                        <p:tgtEl>
                                          <p:spTgt spid="2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8" fill="hold">
                            <p:stCondLst>
                              <p:cond delay="83000"/>
                            </p:stCondLst>
                            <p:childTnLst>
                              <p:par>
                                <p:cTn id="389" presetID="50" presetClass="exit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90" dur="1000"/>
                                        <p:tgtEl>
                                          <p:spTgt spid="2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1" dur="1000"/>
                                        <p:tgtEl>
                                          <p:spTgt spid="2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92" dur="1000"/>
                                        <p:tgtEl>
                                          <p:spTgt spid="2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4" fill="hold">
                            <p:stCondLst>
                              <p:cond delay="84000"/>
                            </p:stCondLst>
                            <p:childTnLst>
                              <p:par>
                                <p:cTn id="395" presetID="50" presetClass="exit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96" dur="1000"/>
                                        <p:tgtEl>
                                          <p:spTgt spid="2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7" dur="1000"/>
                                        <p:tgtEl>
                                          <p:spTgt spid="2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98" dur="1000"/>
                                        <p:tgtEl>
                                          <p:spTgt spid="2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0" fill="hold">
                            <p:stCondLst>
                              <p:cond delay="85000"/>
                            </p:stCondLst>
                            <p:childTnLst>
                              <p:par>
                                <p:cTn id="401" presetID="50" presetClass="exit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02" dur="1000"/>
                                        <p:tgtEl>
                                          <p:spTgt spid="2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3" dur="1000"/>
                                        <p:tgtEl>
                                          <p:spTgt spid="2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04" dur="1000"/>
                                        <p:tgtEl>
                                          <p:spTgt spid="2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6" fill="hold">
                            <p:stCondLst>
                              <p:cond delay="86000"/>
                            </p:stCondLst>
                            <p:childTnLst>
                              <p:par>
                                <p:cTn id="407" presetID="50" presetClass="exit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08" dur="1000"/>
                                        <p:tgtEl>
                                          <p:spTgt spid="2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9" dur="1000"/>
                                        <p:tgtEl>
                                          <p:spTgt spid="2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10" dur="1000"/>
                                        <p:tgtEl>
                                          <p:spTgt spid="2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2" fill="hold">
                            <p:stCondLst>
                              <p:cond delay="87000"/>
                            </p:stCondLst>
                            <p:childTnLst>
                              <p:par>
                                <p:cTn id="413" presetID="50" presetClass="exit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14" dur="1000"/>
                                        <p:tgtEl>
                                          <p:spTgt spid="2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5" dur="1000"/>
                                        <p:tgtEl>
                                          <p:spTgt spid="2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16" dur="1000"/>
                                        <p:tgtEl>
                                          <p:spTgt spid="2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8" fill="hold">
                            <p:stCondLst>
                              <p:cond delay="88000"/>
                            </p:stCondLst>
                            <p:childTnLst>
                              <p:par>
                                <p:cTn id="419" presetID="50" presetClass="exit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0" dur="1000"/>
                                        <p:tgtEl>
                                          <p:spTgt spid="2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1" dur="1000"/>
                                        <p:tgtEl>
                                          <p:spTgt spid="2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22" dur="1000"/>
                                        <p:tgtEl>
                                          <p:spTgt spid="2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4" fill="hold">
                            <p:stCondLst>
                              <p:cond delay="89000"/>
                            </p:stCondLst>
                            <p:childTnLst>
                              <p:par>
                                <p:cTn id="425" presetID="50" presetClass="exit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6" dur="1000"/>
                                        <p:tgtEl>
                                          <p:spTgt spid="2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7" dur="1000"/>
                                        <p:tgtEl>
                                          <p:spTgt spid="2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28" dur="1000"/>
                                        <p:tgtEl>
                                          <p:spTgt spid="2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0" fill="hold">
                            <p:stCondLst>
                              <p:cond delay="90000"/>
                            </p:stCondLst>
                            <p:childTnLst>
                              <p:par>
                                <p:cTn id="431" presetID="50" presetClass="exit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32" dur="1000"/>
                                        <p:tgtEl>
                                          <p:spTgt spid="2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3" dur="1000"/>
                                        <p:tgtEl>
                                          <p:spTgt spid="2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34" dur="1000"/>
                                        <p:tgtEl>
                                          <p:spTgt spid="2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6" fill="hold">
                            <p:stCondLst>
                              <p:cond delay="91000"/>
                            </p:stCondLst>
                            <p:childTnLst>
                              <p:par>
                                <p:cTn id="437" presetID="50" presetClass="exit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38" dur="1000"/>
                                        <p:tgtEl>
                                          <p:spTgt spid="2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9" dur="1000"/>
                                        <p:tgtEl>
                                          <p:spTgt spid="2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40" dur="1000"/>
                                        <p:tgtEl>
                                          <p:spTgt spid="2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2" fill="hold">
                            <p:stCondLst>
                              <p:cond delay="92000"/>
                            </p:stCondLst>
                            <p:childTnLst>
                              <p:par>
                                <p:cTn id="443" presetID="50" presetClass="exit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44" dur="1000"/>
                                        <p:tgtEl>
                                          <p:spTgt spid="2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5" dur="1000"/>
                                        <p:tgtEl>
                                          <p:spTgt spid="2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46" dur="1000"/>
                                        <p:tgtEl>
                                          <p:spTgt spid="2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8" fill="hold">
                            <p:stCondLst>
                              <p:cond delay="93000"/>
                            </p:stCondLst>
                            <p:childTnLst>
                              <p:par>
                                <p:cTn id="449" presetID="50" presetClass="exit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50" dur="1000"/>
                                        <p:tgtEl>
                                          <p:spTgt spid="2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1" dur="1000"/>
                                        <p:tgtEl>
                                          <p:spTgt spid="2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52" dur="1000"/>
                                        <p:tgtEl>
                                          <p:spTgt spid="2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4" fill="hold">
                            <p:stCondLst>
                              <p:cond delay="94000"/>
                            </p:stCondLst>
                            <p:childTnLst>
                              <p:par>
                                <p:cTn id="455" presetID="50" presetClass="exit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56" dur="1000"/>
                                        <p:tgtEl>
                                          <p:spTgt spid="2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7" dur="1000"/>
                                        <p:tgtEl>
                                          <p:spTgt spid="2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58" dur="1000"/>
                                        <p:tgtEl>
                                          <p:spTgt spid="2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0" fill="hold">
                            <p:stCondLst>
                              <p:cond delay="95000"/>
                            </p:stCondLst>
                            <p:childTnLst>
                              <p:par>
                                <p:cTn id="461" presetID="50" presetClass="exit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2" dur="1000"/>
                                        <p:tgtEl>
                                          <p:spTgt spid="2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3" dur="1000"/>
                                        <p:tgtEl>
                                          <p:spTgt spid="2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64" dur="1000"/>
                                        <p:tgtEl>
                                          <p:spTgt spid="2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6" fill="hold">
                            <p:stCondLst>
                              <p:cond delay="96000"/>
                            </p:stCondLst>
                            <p:childTnLst>
                              <p:par>
                                <p:cTn id="467" presetID="50" presetClass="exit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8" dur="1000"/>
                                        <p:tgtEl>
                                          <p:spTgt spid="2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9" dur="1000"/>
                                        <p:tgtEl>
                                          <p:spTgt spid="2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70" dur="1000"/>
                                        <p:tgtEl>
                                          <p:spTgt spid="2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2" fill="hold">
                            <p:stCondLst>
                              <p:cond delay="97000"/>
                            </p:stCondLst>
                            <p:childTnLst>
                              <p:par>
                                <p:cTn id="473" presetID="50" presetClass="exit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74" dur="1000"/>
                                        <p:tgtEl>
                                          <p:spTgt spid="2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5" dur="1000"/>
                                        <p:tgtEl>
                                          <p:spTgt spid="2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76" dur="1000"/>
                                        <p:tgtEl>
                                          <p:spTgt spid="2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8" fill="hold">
                            <p:stCondLst>
                              <p:cond delay="98000"/>
                            </p:stCondLst>
                            <p:childTnLst>
                              <p:par>
                                <p:cTn id="479" presetID="50" presetClass="exit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0" dur="1000"/>
                                        <p:tgtEl>
                                          <p:spTgt spid="2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1" dur="1000"/>
                                        <p:tgtEl>
                                          <p:spTgt spid="2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82" dur="1000"/>
                                        <p:tgtEl>
                                          <p:spTgt spid="2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4" fill="hold">
                      <p:stCondLst>
                        <p:cond delay="indefinite"/>
                      </p:stCondLst>
                      <p:childTnLst>
                        <p:par>
                          <p:cTn id="485" fill="hold">
                            <p:stCondLst>
                              <p:cond delay="0"/>
                            </p:stCondLst>
                            <p:childTnLst>
                              <p:par>
                                <p:cTn id="48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 animBg="1"/>
      <p:bldP spid="5" grpId="1" animBg="1"/>
      <p:bldP spid="6" grpId="0" animBg="1"/>
      <p:bldP spid="6" grpId="1" animBg="1"/>
      <p:bldP spid="7" grpId="0" animBg="1"/>
      <p:bldP spid="7" grpId="1" animBg="1"/>
      <p:bldP spid="8" grpId="0" animBg="1"/>
      <p:bldP spid="8" grpId="1" animBg="1"/>
      <p:bldP spid="9" grpId="0" animBg="1"/>
      <p:bldP spid="9" grpId="1" animBg="1"/>
      <p:bldP spid="10" grpId="0" animBg="1"/>
      <p:bldP spid="10" grpId="1" animBg="1"/>
      <p:bldP spid="11" grpId="0" animBg="1"/>
      <p:bldP spid="11" grpId="1" animBg="1"/>
      <p:bldP spid="204" grpId="0" animBg="1"/>
      <p:bldP spid="204" grpId="1" animBg="1"/>
      <p:bldP spid="205" grpId="0" animBg="1"/>
      <p:bldP spid="205" grpId="1" animBg="1"/>
      <p:bldP spid="206" grpId="0" animBg="1"/>
      <p:bldP spid="206" grpId="1" animBg="1"/>
      <p:bldP spid="207" grpId="0" animBg="1"/>
      <p:bldP spid="207" grpId="1" animBg="1"/>
      <p:bldP spid="208" grpId="0" animBg="1"/>
      <p:bldP spid="208" grpId="1" animBg="1"/>
      <p:bldP spid="209" grpId="0" animBg="1"/>
      <p:bldP spid="209" grpId="1" animBg="1"/>
      <p:bldP spid="210" grpId="0" animBg="1"/>
      <p:bldP spid="210" grpId="1" animBg="1"/>
      <p:bldP spid="211" grpId="0" animBg="1"/>
      <p:bldP spid="211" grpId="1" animBg="1"/>
      <p:bldP spid="212" grpId="0" animBg="1"/>
      <p:bldP spid="212" grpId="1" animBg="1"/>
      <p:bldP spid="213" grpId="0" animBg="1"/>
      <p:bldP spid="213" grpId="1" animBg="1"/>
      <p:bldP spid="214" grpId="0" animBg="1"/>
      <p:bldP spid="214" grpId="1" animBg="1"/>
      <p:bldP spid="215" grpId="0" animBg="1"/>
      <p:bldP spid="215" grpId="1" animBg="1"/>
      <p:bldP spid="216" grpId="0" animBg="1"/>
      <p:bldP spid="216" grpId="1" animBg="1"/>
      <p:bldP spid="217" grpId="0" animBg="1"/>
      <p:bldP spid="217" grpId="1" animBg="1"/>
      <p:bldP spid="218" grpId="0" animBg="1"/>
      <p:bldP spid="218" grpId="1" animBg="1"/>
      <p:bldP spid="219" grpId="0" animBg="1"/>
      <p:bldP spid="219" grpId="1" animBg="1"/>
      <p:bldP spid="220" grpId="0" animBg="1"/>
      <p:bldP spid="220" grpId="1" animBg="1"/>
      <p:bldP spid="221" grpId="0" animBg="1"/>
      <p:bldP spid="221" grpId="1" animBg="1"/>
      <p:bldP spid="222" grpId="0" animBg="1"/>
      <p:bldP spid="222" grpId="1" animBg="1"/>
      <p:bldP spid="223" grpId="0" animBg="1"/>
      <p:bldP spid="223" grpId="1" animBg="1"/>
      <p:bldP spid="224" grpId="0" animBg="1"/>
      <p:bldP spid="224" grpId="1" animBg="1"/>
      <p:bldP spid="225" grpId="0" animBg="1"/>
      <p:bldP spid="225" grpId="1" animBg="1"/>
      <p:bldP spid="226" grpId="0" animBg="1"/>
      <p:bldP spid="226" grpId="1" animBg="1"/>
      <p:bldP spid="227" grpId="0" animBg="1"/>
      <p:bldP spid="227" grpId="1" animBg="1"/>
      <p:bldP spid="228" grpId="0" animBg="1"/>
      <p:bldP spid="228" grpId="1" animBg="1"/>
      <p:bldP spid="229" grpId="0" animBg="1"/>
      <p:bldP spid="229" grpId="1" animBg="1"/>
      <p:bldP spid="230" grpId="0" animBg="1"/>
      <p:bldP spid="230" grpId="1" animBg="1"/>
      <p:bldP spid="231" grpId="0" animBg="1"/>
      <p:bldP spid="231" grpId="1" animBg="1"/>
      <p:bldP spid="232" grpId="0" animBg="1"/>
      <p:bldP spid="232" grpId="1" animBg="1"/>
      <p:bldP spid="233" grpId="0" animBg="1"/>
      <p:bldP spid="233" grpId="1" animBg="1"/>
      <p:bldP spid="234" grpId="0" animBg="1"/>
      <p:bldP spid="234" grpId="1" animBg="1"/>
      <p:bldP spid="235" grpId="0" animBg="1"/>
      <p:bldP spid="235" grpId="1" animBg="1"/>
      <p:bldP spid="236" grpId="0" animBg="1"/>
      <p:bldP spid="236" grpId="1" animBg="1"/>
      <p:bldP spid="237" grpId="0" animBg="1"/>
      <p:bldP spid="237" grpId="1" animBg="1"/>
      <p:bldP spid="238" grpId="0" animBg="1"/>
      <p:bldP spid="238" grpId="1" animBg="1"/>
      <p:bldP spid="239" grpId="0" animBg="1"/>
      <p:bldP spid="239" grpId="1" animBg="1"/>
      <p:bldP spid="240" grpId="0" animBg="1"/>
      <p:bldP spid="240" grpId="1" animBg="1"/>
      <p:bldP spid="241" grpId="0" animBg="1"/>
      <p:bldP spid="241" grpId="1" animBg="1"/>
      <p:bldP spid="242" grpId="0" animBg="1"/>
      <p:bldP spid="242" grpId="1" animBg="1"/>
      <p:bldP spid="243" grpId="0" animBg="1"/>
      <p:bldP spid="243" grpId="1" animBg="1"/>
      <p:bldP spid="244" grpId="0" animBg="1"/>
      <p:bldP spid="244" grpId="1" animBg="1"/>
      <p:bldP spid="245" grpId="0" animBg="1"/>
      <p:bldP spid="245" grpId="1" animBg="1"/>
      <p:bldP spid="246" grpId="0" animBg="1"/>
      <p:bldP spid="246" grpId="1" animBg="1"/>
      <p:bldP spid="247" grpId="0" animBg="1"/>
      <p:bldP spid="247" grpId="1" animBg="1"/>
      <p:bldP spid="248" grpId="0" animBg="1"/>
      <p:bldP spid="248" grpId="1" animBg="1"/>
      <p:bldP spid="249" grpId="0" animBg="1"/>
      <p:bldP spid="249" grpId="1" animBg="1"/>
      <p:bldP spid="250" grpId="0" animBg="1"/>
      <p:bldP spid="250" grpId="1" animBg="1"/>
      <p:bldP spid="251" grpId="0" animBg="1"/>
      <p:bldP spid="251" grpId="1" animBg="1"/>
      <p:bldP spid="252" grpId="0" animBg="1"/>
      <p:bldP spid="252" grpId="1" animBg="1"/>
      <p:bldP spid="253" grpId="0" animBg="1"/>
      <p:bldP spid="253" grpId="1" animBg="1"/>
      <p:bldP spid="254" grpId="0" animBg="1"/>
      <p:bldP spid="254" grpId="1" animBg="1"/>
      <p:bldP spid="255" grpId="0" animBg="1"/>
      <p:bldP spid="255" grpId="1" animBg="1"/>
      <p:bldP spid="256" grpId="0" animBg="1"/>
      <p:bldP spid="256" grpId="1" animBg="1"/>
      <p:bldP spid="257" grpId="0" animBg="1"/>
      <p:bldP spid="257" grpId="1" animBg="1"/>
      <p:bldP spid="258" grpId="0" animBg="1"/>
      <p:bldP spid="258" grpId="1" animBg="1"/>
      <p:bldP spid="259" grpId="0" animBg="1"/>
      <p:bldP spid="259" grpId="1" animBg="1"/>
      <p:bldP spid="260" grpId="0" animBg="1"/>
      <p:bldP spid="260" grpId="1" animBg="1"/>
      <p:bldP spid="261" grpId="0" animBg="1"/>
      <p:bldP spid="261" grpId="1" animBg="1"/>
      <p:bldP spid="262" grpId="0" animBg="1"/>
      <p:bldP spid="262" grpId="1" animBg="1"/>
      <p:bldP spid="263" grpId="0" animBg="1"/>
      <p:bldP spid="263" grpId="1" animBg="1"/>
      <p:bldP spid="264" grpId="0" animBg="1"/>
      <p:bldP spid="264" grpId="1" animBg="1"/>
      <p:bldP spid="265" grpId="0" animBg="1"/>
      <p:bldP spid="265" grpId="1" animBg="1"/>
      <p:bldP spid="266" grpId="0" animBg="1"/>
      <p:bldP spid="266" grpId="1" animBg="1"/>
      <p:bldP spid="267" grpId="0" animBg="1"/>
      <p:bldP spid="267" grpId="1" animBg="1"/>
      <p:bldP spid="268" grpId="0" animBg="1"/>
      <p:bldP spid="268" grpId="1" animBg="1"/>
      <p:bldP spid="269" grpId="0" animBg="1"/>
      <p:bldP spid="269" grpId="1" animBg="1"/>
      <p:bldP spid="270" grpId="0" animBg="1"/>
      <p:bldP spid="270" grpId="1" animBg="1"/>
      <p:bldP spid="271" grpId="0" animBg="1"/>
      <p:bldP spid="271" grpId="1" animBg="1"/>
      <p:bldP spid="272" grpId="0" animBg="1"/>
      <p:bldP spid="272" grpId="1" animBg="1"/>
      <p:bldP spid="273" grpId="0" animBg="1"/>
      <p:bldP spid="273" grpId="1" animBg="1"/>
      <p:bldP spid="274" grpId="0" animBg="1"/>
      <p:bldP spid="274" grpId="1" animBg="1"/>
      <p:bldP spid="275" grpId="0" animBg="1"/>
      <p:bldP spid="275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2400" y="4419600"/>
            <a:ext cx="4997116" cy="2034541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524000" y="685800"/>
            <a:ext cx="5867400" cy="156966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solidFill>
                  <a:schemeClr val="bg1"/>
                </a:solidFill>
                <a:latin typeface="Broadway" panose="04040905080B02020502" pitchFamily="82" charset="0"/>
              </a:rPr>
              <a:t>College Name Game</a:t>
            </a:r>
            <a:endParaRPr lang="en-US" sz="4800" dirty="0">
              <a:solidFill>
                <a:schemeClr val="bg1"/>
              </a:solidFill>
              <a:latin typeface="Broadway" panose="04040905080B020205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6176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0"/>
                <a:lumOff val="100000"/>
              </a:schemeClr>
            </a:gs>
            <a:gs pos="35000">
              <a:schemeClr val="accent4">
                <a:lumMod val="0"/>
                <a:lumOff val="100000"/>
              </a:schemeClr>
            </a:gs>
            <a:gs pos="100000">
              <a:schemeClr val="accent4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East Carolina University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1273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896"/>
            <a:ext cx="9143999" cy="6798104"/>
          </a:xfrm>
          <a:prstGeom prst="rect">
            <a:avLst/>
          </a:prstGeom>
        </p:spPr>
      </p:pic>
      <p:sp>
        <p:nvSpPr>
          <p:cNvPr id="4" name="직사각형 3"/>
          <p:cNvSpPr/>
          <p:nvPr/>
        </p:nvSpPr>
        <p:spPr>
          <a:xfrm>
            <a:off x="0" y="5486400"/>
            <a:ext cx="1143000" cy="6858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75000"/>
                </a:schemeClr>
              </a:gs>
              <a:gs pos="13000">
                <a:schemeClr val="accent4">
                  <a:lumMod val="75000"/>
                </a:schemeClr>
              </a:gs>
              <a:gs pos="100000">
                <a:schemeClr val="accent2">
                  <a:lumMod val="75000"/>
                </a:schemeClr>
              </a:gs>
            </a:gsLst>
            <a:lin ang="5400000" scaled="0"/>
            <a:tileRect/>
          </a:gra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직사각형 4"/>
          <p:cNvSpPr/>
          <p:nvPr/>
        </p:nvSpPr>
        <p:spPr>
          <a:xfrm>
            <a:off x="1143000" y="5486400"/>
            <a:ext cx="1143000" cy="6858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75000"/>
                </a:schemeClr>
              </a:gs>
              <a:gs pos="13000">
                <a:schemeClr val="accent4">
                  <a:lumMod val="75000"/>
                </a:schemeClr>
              </a:gs>
              <a:gs pos="100000">
                <a:schemeClr val="accent2">
                  <a:lumMod val="75000"/>
                </a:schemeClr>
              </a:gs>
            </a:gsLst>
            <a:lin ang="5400000" scaled="0"/>
            <a:tileRect/>
          </a:gra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직사각형 5"/>
          <p:cNvSpPr/>
          <p:nvPr/>
        </p:nvSpPr>
        <p:spPr>
          <a:xfrm>
            <a:off x="2286000" y="5486400"/>
            <a:ext cx="1143000" cy="6858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75000"/>
                </a:schemeClr>
              </a:gs>
              <a:gs pos="13000">
                <a:schemeClr val="accent4">
                  <a:lumMod val="75000"/>
                </a:schemeClr>
              </a:gs>
              <a:gs pos="100000">
                <a:schemeClr val="accent2">
                  <a:lumMod val="75000"/>
                </a:schemeClr>
              </a:gs>
            </a:gsLst>
            <a:lin ang="5400000" scaled="0"/>
            <a:tileRect/>
          </a:gra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직사각형 6"/>
          <p:cNvSpPr/>
          <p:nvPr/>
        </p:nvSpPr>
        <p:spPr>
          <a:xfrm>
            <a:off x="3429000" y="5486400"/>
            <a:ext cx="1143000" cy="6858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75000"/>
                </a:schemeClr>
              </a:gs>
              <a:gs pos="13000">
                <a:schemeClr val="accent4">
                  <a:lumMod val="75000"/>
                </a:schemeClr>
              </a:gs>
              <a:gs pos="100000">
                <a:schemeClr val="accent2">
                  <a:lumMod val="75000"/>
                </a:schemeClr>
              </a:gs>
            </a:gsLst>
            <a:lin ang="5400000" scaled="0"/>
            <a:tileRect/>
          </a:gra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직사각형 7"/>
          <p:cNvSpPr/>
          <p:nvPr/>
        </p:nvSpPr>
        <p:spPr>
          <a:xfrm>
            <a:off x="4572000" y="5486400"/>
            <a:ext cx="1143000" cy="6858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75000"/>
                </a:schemeClr>
              </a:gs>
              <a:gs pos="13000">
                <a:schemeClr val="accent4">
                  <a:lumMod val="75000"/>
                </a:schemeClr>
              </a:gs>
              <a:gs pos="100000">
                <a:schemeClr val="accent2">
                  <a:lumMod val="75000"/>
                </a:schemeClr>
              </a:gs>
            </a:gsLst>
            <a:lin ang="5400000" scaled="0"/>
            <a:tileRect/>
          </a:gra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직사각형 8"/>
          <p:cNvSpPr/>
          <p:nvPr/>
        </p:nvSpPr>
        <p:spPr>
          <a:xfrm>
            <a:off x="5715000" y="5486400"/>
            <a:ext cx="1143000" cy="6858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75000"/>
                </a:schemeClr>
              </a:gs>
              <a:gs pos="13000">
                <a:schemeClr val="accent4">
                  <a:lumMod val="75000"/>
                </a:schemeClr>
              </a:gs>
              <a:gs pos="100000">
                <a:schemeClr val="accent2">
                  <a:lumMod val="75000"/>
                </a:schemeClr>
              </a:gs>
            </a:gsLst>
            <a:lin ang="5400000" scaled="0"/>
            <a:tileRect/>
          </a:gra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직사각형 9"/>
          <p:cNvSpPr/>
          <p:nvPr/>
        </p:nvSpPr>
        <p:spPr>
          <a:xfrm>
            <a:off x="6858000" y="5486400"/>
            <a:ext cx="1143000" cy="6858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75000"/>
                </a:schemeClr>
              </a:gs>
              <a:gs pos="13000">
                <a:schemeClr val="accent4">
                  <a:lumMod val="75000"/>
                </a:schemeClr>
              </a:gs>
              <a:gs pos="100000">
                <a:schemeClr val="accent2">
                  <a:lumMod val="75000"/>
                </a:schemeClr>
              </a:gs>
            </a:gsLst>
            <a:lin ang="5400000" scaled="0"/>
            <a:tileRect/>
          </a:gra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직사각형 10"/>
          <p:cNvSpPr/>
          <p:nvPr/>
        </p:nvSpPr>
        <p:spPr>
          <a:xfrm>
            <a:off x="8001000" y="5486400"/>
            <a:ext cx="1143000" cy="6858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75000"/>
                </a:schemeClr>
              </a:gs>
              <a:gs pos="13000">
                <a:schemeClr val="accent4">
                  <a:lumMod val="75000"/>
                </a:schemeClr>
              </a:gs>
              <a:gs pos="100000">
                <a:schemeClr val="accent2">
                  <a:lumMod val="75000"/>
                </a:schemeClr>
              </a:gs>
            </a:gsLst>
            <a:lin ang="5400000" scaled="0"/>
            <a:tileRect/>
          </a:gra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4" name="직사각형 203"/>
          <p:cNvSpPr/>
          <p:nvPr/>
        </p:nvSpPr>
        <p:spPr>
          <a:xfrm>
            <a:off x="0" y="685800"/>
            <a:ext cx="1143000" cy="6858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75000"/>
                </a:schemeClr>
              </a:gs>
              <a:gs pos="13000">
                <a:schemeClr val="accent4">
                  <a:lumMod val="75000"/>
                </a:schemeClr>
              </a:gs>
              <a:gs pos="100000">
                <a:schemeClr val="accent2">
                  <a:lumMod val="75000"/>
                </a:schemeClr>
              </a:gs>
            </a:gsLst>
            <a:lin ang="5400000" scaled="0"/>
            <a:tileRect/>
          </a:gra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" name="직사각형 204"/>
          <p:cNvSpPr/>
          <p:nvPr/>
        </p:nvSpPr>
        <p:spPr>
          <a:xfrm>
            <a:off x="1143000" y="685800"/>
            <a:ext cx="1143000" cy="6858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75000"/>
                </a:schemeClr>
              </a:gs>
              <a:gs pos="13000">
                <a:schemeClr val="accent4">
                  <a:lumMod val="75000"/>
                </a:schemeClr>
              </a:gs>
              <a:gs pos="100000">
                <a:schemeClr val="accent2">
                  <a:lumMod val="75000"/>
                </a:schemeClr>
              </a:gs>
            </a:gsLst>
            <a:lin ang="5400000" scaled="0"/>
            <a:tileRect/>
          </a:gra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" name="직사각형 205"/>
          <p:cNvSpPr/>
          <p:nvPr/>
        </p:nvSpPr>
        <p:spPr>
          <a:xfrm>
            <a:off x="2286000" y="685800"/>
            <a:ext cx="1143000" cy="6858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75000"/>
                </a:schemeClr>
              </a:gs>
              <a:gs pos="13000">
                <a:schemeClr val="accent4">
                  <a:lumMod val="75000"/>
                </a:schemeClr>
              </a:gs>
              <a:gs pos="100000">
                <a:schemeClr val="accent2">
                  <a:lumMod val="75000"/>
                </a:schemeClr>
              </a:gs>
            </a:gsLst>
            <a:lin ang="5400000" scaled="0"/>
            <a:tileRect/>
          </a:gra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7" name="직사각형 206"/>
          <p:cNvSpPr/>
          <p:nvPr/>
        </p:nvSpPr>
        <p:spPr>
          <a:xfrm>
            <a:off x="3429000" y="685800"/>
            <a:ext cx="1143000" cy="6858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75000"/>
                </a:schemeClr>
              </a:gs>
              <a:gs pos="13000">
                <a:schemeClr val="accent4">
                  <a:lumMod val="75000"/>
                </a:schemeClr>
              </a:gs>
              <a:gs pos="100000">
                <a:schemeClr val="accent2">
                  <a:lumMod val="75000"/>
                </a:schemeClr>
              </a:gs>
            </a:gsLst>
            <a:lin ang="5400000" scaled="0"/>
            <a:tileRect/>
          </a:gra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8" name="직사각형 207"/>
          <p:cNvSpPr/>
          <p:nvPr/>
        </p:nvSpPr>
        <p:spPr>
          <a:xfrm>
            <a:off x="4572000" y="685800"/>
            <a:ext cx="1143000" cy="6858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75000"/>
                </a:schemeClr>
              </a:gs>
              <a:gs pos="13000">
                <a:schemeClr val="accent4">
                  <a:lumMod val="75000"/>
                </a:schemeClr>
              </a:gs>
              <a:gs pos="100000">
                <a:schemeClr val="accent2">
                  <a:lumMod val="75000"/>
                </a:schemeClr>
              </a:gs>
            </a:gsLst>
            <a:lin ang="5400000" scaled="0"/>
            <a:tileRect/>
          </a:gra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9" name="직사각형 208"/>
          <p:cNvSpPr/>
          <p:nvPr/>
        </p:nvSpPr>
        <p:spPr>
          <a:xfrm>
            <a:off x="5715000" y="685800"/>
            <a:ext cx="1143000" cy="6858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75000"/>
                </a:schemeClr>
              </a:gs>
              <a:gs pos="13000">
                <a:schemeClr val="accent4">
                  <a:lumMod val="75000"/>
                </a:schemeClr>
              </a:gs>
              <a:gs pos="100000">
                <a:schemeClr val="accent2">
                  <a:lumMod val="75000"/>
                </a:schemeClr>
              </a:gs>
            </a:gsLst>
            <a:lin ang="5400000" scaled="0"/>
            <a:tileRect/>
          </a:gra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0" name="직사각형 209"/>
          <p:cNvSpPr/>
          <p:nvPr/>
        </p:nvSpPr>
        <p:spPr>
          <a:xfrm>
            <a:off x="6858000" y="685800"/>
            <a:ext cx="1143000" cy="6858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75000"/>
                </a:schemeClr>
              </a:gs>
              <a:gs pos="13000">
                <a:schemeClr val="accent4">
                  <a:lumMod val="75000"/>
                </a:schemeClr>
              </a:gs>
              <a:gs pos="100000">
                <a:schemeClr val="accent2">
                  <a:lumMod val="75000"/>
                </a:schemeClr>
              </a:gs>
            </a:gsLst>
            <a:lin ang="5400000" scaled="0"/>
            <a:tileRect/>
          </a:gra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1" name="직사각형 210"/>
          <p:cNvSpPr/>
          <p:nvPr/>
        </p:nvSpPr>
        <p:spPr>
          <a:xfrm>
            <a:off x="8001000" y="685800"/>
            <a:ext cx="1143000" cy="6858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75000"/>
                </a:schemeClr>
              </a:gs>
              <a:gs pos="13000">
                <a:schemeClr val="accent4">
                  <a:lumMod val="75000"/>
                </a:schemeClr>
              </a:gs>
              <a:gs pos="100000">
                <a:schemeClr val="accent2">
                  <a:lumMod val="75000"/>
                </a:schemeClr>
              </a:gs>
            </a:gsLst>
            <a:lin ang="5400000" scaled="0"/>
            <a:tileRect/>
          </a:gra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2" name="직사각형 211"/>
          <p:cNvSpPr/>
          <p:nvPr/>
        </p:nvSpPr>
        <p:spPr>
          <a:xfrm>
            <a:off x="0" y="2743200"/>
            <a:ext cx="1143000" cy="6858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75000"/>
                </a:schemeClr>
              </a:gs>
              <a:gs pos="13000">
                <a:schemeClr val="accent4">
                  <a:lumMod val="75000"/>
                </a:schemeClr>
              </a:gs>
              <a:gs pos="100000">
                <a:schemeClr val="accent2">
                  <a:lumMod val="75000"/>
                </a:schemeClr>
              </a:gs>
            </a:gsLst>
            <a:lin ang="5400000" scaled="0"/>
            <a:tileRect/>
          </a:gra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3" name="직사각형 212"/>
          <p:cNvSpPr/>
          <p:nvPr/>
        </p:nvSpPr>
        <p:spPr>
          <a:xfrm>
            <a:off x="1143000" y="2743200"/>
            <a:ext cx="1143000" cy="6858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75000"/>
                </a:schemeClr>
              </a:gs>
              <a:gs pos="13000">
                <a:schemeClr val="accent4">
                  <a:lumMod val="75000"/>
                </a:schemeClr>
              </a:gs>
              <a:gs pos="100000">
                <a:schemeClr val="accent2">
                  <a:lumMod val="75000"/>
                </a:schemeClr>
              </a:gs>
            </a:gsLst>
            <a:lin ang="5400000" scaled="0"/>
            <a:tileRect/>
          </a:gra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4" name="직사각형 213"/>
          <p:cNvSpPr/>
          <p:nvPr/>
        </p:nvSpPr>
        <p:spPr>
          <a:xfrm>
            <a:off x="2286000" y="2743200"/>
            <a:ext cx="1143000" cy="6858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75000"/>
                </a:schemeClr>
              </a:gs>
              <a:gs pos="13000">
                <a:schemeClr val="accent4">
                  <a:lumMod val="75000"/>
                </a:schemeClr>
              </a:gs>
              <a:gs pos="100000">
                <a:schemeClr val="accent2">
                  <a:lumMod val="75000"/>
                </a:schemeClr>
              </a:gs>
            </a:gsLst>
            <a:lin ang="5400000" scaled="0"/>
            <a:tileRect/>
          </a:gra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5" name="직사각형 214"/>
          <p:cNvSpPr/>
          <p:nvPr/>
        </p:nvSpPr>
        <p:spPr>
          <a:xfrm>
            <a:off x="3429000" y="2743200"/>
            <a:ext cx="1143000" cy="6858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75000"/>
                </a:schemeClr>
              </a:gs>
              <a:gs pos="13000">
                <a:schemeClr val="accent4">
                  <a:lumMod val="75000"/>
                </a:schemeClr>
              </a:gs>
              <a:gs pos="100000">
                <a:schemeClr val="accent2">
                  <a:lumMod val="75000"/>
                </a:schemeClr>
              </a:gs>
            </a:gsLst>
            <a:lin ang="5400000" scaled="0"/>
            <a:tileRect/>
          </a:gra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6" name="직사각형 215"/>
          <p:cNvSpPr/>
          <p:nvPr/>
        </p:nvSpPr>
        <p:spPr>
          <a:xfrm>
            <a:off x="4572000" y="2743200"/>
            <a:ext cx="1143000" cy="6858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75000"/>
                </a:schemeClr>
              </a:gs>
              <a:gs pos="13000">
                <a:schemeClr val="accent4">
                  <a:lumMod val="75000"/>
                </a:schemeClr>
              </a:gs>
              <a:gs pos="100000">
                <a:schemeClr val="accent2">
                  <a:lumMod val="75000"/>
                </a:schemeClr>
              </a:gs>
            </a:gsLst>
            <a:lin ang="5400000" scaled="0"/>
            <a:tileRect/>
          </a:gra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7" name="직사각형 216"/>
          <p:cNvSpPr/>
          <p:nvPr/>
        </p:nvSpPr>
        <p:spPr>
          <a:xfrm>
            <a:off x="5715000" y="2743200"/>
            <a:ext cx="1143000" cy="6858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75000"/>
                </a:schemeClr>
              </a:gs>
              <a:gs pos="13000">
                <a:schemeClr val="accent4">
                  <a:lumMod val="75000"/>
                </a:schemeClr>
              </a:gs>
              <a:gs pos="100000">
                <a:schemeClr val="accent2">
                  <a:lumMod val="75000"/>
                </a:schemeClr>
              </a:gs>
            </a:gsLst>
            <a:lin ang="5400000" scaled="0"/>
            <a:tileRect/>
          </a:gra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8" name="직사각형 217"/>
          <p:cNvSpPr/>
          <p:nvPr/>
        </p:nvSpPr>
        <p:spPr>
          <a:xfrm>
            <a:off x="6858000" y="2743200"/>
            <a:ext cx="1143000" cy="6858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75000"/>
                </a:schemeClr>
              </a:gs>
              <a:gs pos="13000">
                <a:schemeClr val="accent4">
                  <a:lumMod val="75000"/>
                </a:schemeClr>
              </a:gs>
              <a:gs pos="100000">
                <a:schemeClr val="accent2">
                  <a:lumMod val="75000"/>
                </a:schemeClr>
              </a:gs>
            </a:gsLst>
            <a:lin ang="5400000" scaled="0"/>
            <a:tileRect/>
          </a:gra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9" name="직사각형 218"/>
          <p:cNvSpPr/>
          <p:nvPr/>
        </p:nvSpPr>
        <p:spPr>
          <a:xfrm>
            <a:off x="8001000" y="2743200"/>
            <a:ext cx="1143000" cy="6858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75000"/>
                </a:schemeClr>
              </a:gs>
              <a:gs pos="13000">
                <a:schemeClr val="accent4">
                  <a:lumMod val="75000"/>
                </a:schemeClr>
              </a:gs>
              <a:gs pos="100000">
                <a:schemeClr val="accent2">
                  <a:lumMod val="75000"/>
                </a:schemeClr>
              </a:gs>
            </a:gsLst>
            <a:lin ang="5400000" scaled="0"/>
            <a:tileRect/>
          </a:gra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0" name="직사각형 219"/>
          <p:cNvSpPr/>
          <p:nvPr/>
        </p:nvSpPr>
        <p:spPr>
          <a:xfrm>
            <a:off x="0" y="2057400"/>
            <a:ext cx="1143000" cy="6858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75000"/>
                </a:schemeClr>
              </a:gs>
              <a:gs pos="13000">
                <a:schemeClr val="accent4">
                  <a:lumMod val="75000"/>
                </a:schemeClr>
              </a:gs>
              <a:gs pos="100000">
                <a:schemeClr val="accent2">
                  <a:lumMod val="75000"/>
                </a:schemeClr>
              </a:gs>
            </a:gsLst>
            <a:lin ang="5400000" scaled="0"/>
            <a:tileRect/>
          </a:gra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1" name="직사각형 220"/>
          <p:cNvSpPr/>
          <p:nvPr/>
        </p:nvSpPr>
        <p:spPr>
          <a:xfrm>
            <a:off x="1143000" y="2057400"/>
            <a:ext cx="1143000" cy="6858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75000"/>
                </a:schemeClr>
              </a:gs>
              <a:gs pos="13000">
                <a:schemeClr val="accent4">
                  <a:lumMod val="75000"/>
                </a:schemeClr>
              </a:gs>
              <a:gs pos="100000">
                <a:schemeClr val="accent2">
                  <a:lumMod val="75000"/>
                </a:schemeClr>
              </a:gs>
            </a:gsLst>
            <a:lin ang="5400000" scaled="0"/>
            <a:tileRect/>
          </a:gra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2" name="직사각형 221"/>
          <p:cNvSpPr/>
          <p:nvPr/>
        </p:nvSpPr>
        <p:spPr>
          <a:xfrm>
            <a:off x="2286000" y="2057400"/>
            <a:ext cx="1143000" cy="6858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75000"/>
                </a:schemeClr>
              </a:gs>
              <a:gs pos="13000">
                <a:schemeClr val="accent4">
                  <a:lumMod val="75000"/>
                </a:schemeClr>
              </a:gs>
              <a:gs pos="100000">
                <a:schemeClr val="accent2">
                  <a:lumMod val="75000"/>
                </a:schemeClr>
              </a:gs>
            </a:gsLst>
            <a:lin ang="5400000" scaled="0"/>
            <a:tileRect/>
          </a:gra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3" name="직사각형 222"/>
          <p:cNvSpPr/>
          <p:nvPr/>
        </p:nvSpPr>
        <p:spPr>
          <a:xfrm>
            <a:off x="3429000" y="2057400"/>
            <a:ext cx="1143000" cy="6858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75000"/>
                </a:schemeClr>
              </a:gs>
              <a:gs pos="13000">
                <a:schemeClr val="accent4">
                  <a:lumMod val="75000"/>
                </a:schemeClr>
              </a:gs>
              <a:gs pos="100000">
                <a:schemeClr val="accent2">
                  <a:lumMod val="75000"/>
                </a:schemeClr>
              </a:gs>
            </a:gsLst>
            <a:lin ang="5400000" scaled="0"/>
            <a:tileRect/>
          </a:gra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4" name="직사각형 223"/>
          <p:cNvSpPr/>
          <p:nvPr/>
        </p:nvSpPr>
        <p:spPr>
          <a:xfrm>
            <a:off x="4572000" y="2057400"/>
            <a:ext cx="1143000" cy="6858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75000"/>
                </a:schemeClr>
              </a:gs>
              <a:gs pos="13000">
                <a:schemeClr val="accent4">
                  <a:lumMod val="75000"/>
                </a:schemeClr>
              </a:gs>
              <a:gs pos="100000">
                <a:schemeClr val="accent2">
                  <a:lumMod val="75000"/>
                </a:schemeClr>
              </a:gs>
            </a:gsLst>
            <a:lin ang="5400000" scaled="0"/>
            <a:tileRect/>
          </a:gra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5" name="직사각형 224"/>
          <p:cNvSpPr/>
          <p:nvPr/>
        </p:nvSpPr>
        <p:spPr>
          <a:xfrm>
            <a:off x="5715000" y="2057400"/>
            <a:ext cx="1143000" cy="6858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75000"/>
                </a:schemeClr>
              </a:gs>
              <a:gs pos="13000">
                <a:schemeClr val="accent4">
                  <a:lumMod val="75000"/>
                </a:schemeClr>
              </a:gs>
              <a:gs pos="100000">
                <a:schemeClr val="accent2">
                  <a:lumMod val="75000"/>
                </a:schemeClr>
              </a:gs>
            </a:gsLst>
            <a:lin ang="5400000" scaled="0"/>
            <a:tileRect/>
          </a:gra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6" name="직사각형 225"/>
          <p:cNvSpPr/>
          <p:nvPr/>
        </p:nvSpPr>
        <p:spPr>
          <a:xfrm>
            <a:off x="6858000" y="2057400"/>
            <a:ext cx="1143000" cy="6858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75000"/>
                </a:schemeClr>
              </a:gs>
              <a:gs pos="13000">
                <a:schemeClr val="accent4">
                  <a:lumMod val="75000"/>
                </a:schemeClr>
              </a:gs>
              <a:gs pos="100000">
                <a:schemeClr val="accent2">
                  <a:lumMod val="75000"/>
                </a:schemeClr>
              </a:gs>
            </a:gsLst>
            <a:lin ang="5400000" scaled="0"/>
            <a:tileRect/>
          </a:gra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7" name="직사각형 226"/>
          <p:cNvSpPr/>
          <p:nvPr/>
        </p:nvSpPr>
        <p:spPr>
          <a:xfrm>
            <a:off x="8001000" y="2057400"/>
            <a:ext cx="1143000" cy="6858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75000"/>
                </a:schemeClr>
              </a:gs>
              <a:gs pos="13000">
                <a:schemeClr val="accent4">
                  <a:lumMod val="75000"/>
                </a:schemeClr>
              </a:gs>
              <a:gs pos="100000">
                <a:schemeClr val="accent2">
                  <a:lumMod val="75000"/>
                </a:schemeClr>
              </a:gs>
            </a:gsLst>
            <a:lin ang="5400000" scaled="0"/>
            <a:tileRect/>
          </a:gra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8" name="직사각형 227"/>
          <p:cNvSpPr/>
          <p:nvPr/>
        </p:nvSpPr>
        <p:spPr>
          <a:xfrm>
            <a:off x="0" y="1371600"/>
            <a:ext cx="1143000" cy="6858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75000"/>
                </a:schemeClr>
              </a:gs>
              <a:gs pos="13000">
                <a:schemeClr val="accent4">
                  <a:lumMod val="75000"/>
                </a:schemeClr>
              </a:gs>
              <a:gs pos="100000">
                <a:schemeClr val="accent2">
                  <a:lumMod val="75000"/>
                </a:schemeClr>
              </a:gs>
            </a:gsLst>
            <a:lin ang="5400000" scaled="0"/>
            <a:tileRect/>
          </a:gra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9" name="직사각형 228"/>
          <p:cNvSpPr/>
          <p:nvPr/>
        </p:nvSpPr>
        <p:spPr>
          <a:xfrm>
            <a:off x="1143000" y="1371600"/>
            <a:ext cx="1143000" cy="6858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75000"/>
                </a:schemeClr>
              </a:gs>
              <a:gs pos="13000">
                <a:schemeClr val="accent4">
                  <a:lumMod val="75000"/>
                </a:schemeClr>
              </a:gs>
              <a:gs pos="100000">
                <a:schemeClr val="accent2">
                  <a:lumMod val="75000"/>
                </a:schemeClr>
              </a:gs>
            </a:gsLst>
            <a:lin ang="5400000" scaled="0"/>
            <a:tileRect/>
          </a:gra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0" name="직사각형 229"/>
          <p:cNvSpPr/>
          <p:nvPr/>
        </p:nvSpPr>
        <p:spPr>
          <a:xfrm>
            <a:off x="2286000" y="1371600"/>
            <a:ext cx="1143000" cy="6858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75000"/>
                </a:schemeClr>
              </a:gs>
              <a:gs pos="13000">
                <a:schemeClr val="accent4">
                  <a:lumMod val="75000"/>
                </a:schemeClr>
              </a:gs>
              <a:gs pos="100000">
                <a:schemeClr val="accent2">
                  <a:lumMod val="75000"/>
                </a:schemeClr>
              </a:gs>
            </a:gsLst>
            <a:lin ang="5400000" scaled="0"/>
            <a:tileRect/>
          </a:gra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1" name="직사각형 230"/>
          <p:cNvSpPr/>
          <p:nvPr/>
        </p:nvSpPr>
        <p:spPr>
          <a:xfrm>
            <a:off x="3429000" y="1371600"/>
            <a:ext cx="1143000" cy="6858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75000"/>
                </a:schemeClr>
              </a:gs>
              <a:gs pos="13000">
                <a:schemeClr val="accent4">
                  <a:lumMod val="75000"/>
                </a:schemeClr>
              </a:gs>
              <a:gs pos="100000">
                <a:schemeClr val="accent2">
                  <a:lumMod val="75000"/>
                </a:schemeClr>
              </a:gs>
            </a:gsLst>
            <a:lin ang="5400000" scaled="0"/>
            <a:tileRect/>
          </a:gra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2" name="직사각형 231"/>
          <p:cNvSpPr/>
          <p:nvPr/>
        </p:nvSpPr>
        <p:spPr>
          <a:xfrm>
            <a:off x="4572000" y="1371600"/>
            <a:ext cx="1143000" cy="6858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75000"/>
                </a:schemeClr>
              </a:gs>
              <a:gs pos="13000">
                <a:schemeClr val="accent4">
                  <a:lumMod val="75000"/>
                </a:schemeClr>
              </a:gs>
              <a:gs pos="100000">
                <a:schemeClr val="accent2">
                  <a:lumMod val="75000"/>
                </a:schemeClr>
              </a:gs>
            </a:gsLst>
            <a:lin ang="5400000" scaled="0"/>
            <a:tileRect/>
          </a:gra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3" name="직사각형 232"/>
          <p:cNvSpPr/>
          <p:nvPr/>
        </p:nvSpPr>
        <p:spPr>
          <a:xfrm>
            <a:off x="5715000" y="1371600"/>
            <a:ext cx="1143000" cy="6858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75000"/>
                </a:schemeClr>
              </a:gs>
              <a:gs pos="13000">
                <a:schemeClr val="accent4">
                  <a:lumMod val="75000"/>
                </a:schemeClr>
              </a:gs>
              <a:gs pos="100000">
                <a:schemeClr val="accent2">
                  <a:lumMod val="75000"/>
                </a:schemeClr>
              </a:gs>
            </a:gsLst>
            <a:lin ang="5400000" scaled="0"/>
            <a:tileRect/>
          </a:gra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4" name="직사각형 233"/>
          <p:cNvSpPr/>
          <p:nvPr/>
        </p:nvSpPr>
        <p:spPr>
          <a:xfrm>
            <a:off x="6858000" y="1371600"/>
            <a:ext cx="1143000" cy="6858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75000"/>
                </a:schemeClr>
              </a:gs>
              <a:gs pos="13000">
                <a:schemeClr val="accent4">
                  <a:lumMod val="75000"/>
                </a:schemeClr>
              </a:gs>
              <a:gs pos="100000">
                <a:schemeClr val="accent2">
                  <a:lumMod val="75000"/>
                </a:schemeClr>
              </a:gs>
            </a:gsLst>
            <a:lin ang="5400000" scaled="0"/>
            <a:tileRect/>
          </a:gra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" name="직사각형 234"/>
          <p:cNvSpPr/>
          <p:nvPr/>
        </p:nvSpPr>
        <p:spPr>
          <a:xfrm>
            <a:off x="8001000" y="1371600"/>
            <a:ext cx="1143000" cy="6858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75000"/>
                </a:schemeClr>
              </a:gs>
              <a:gs pos="13000">
                <a:schemeClr val="accent4">
                  <a:lumMod val="75000"/>
                </a:schemeClr>
              </a:gs>
              <a:gs pos="100000">
                <a:schemeClr val="accent2">
                  <a:lumMod val="75000"/>
                </a:schemeClr>
              </a:gs>
            </a:gsLst>
            <a:lin ang="5400000" scaled="0"/>
            <a:tileRect/>
          </a:gra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6" name="직사각형 235"/>
          <p:cNvSpPr/>
          <p:nvPr/>
        </p:nvSpPr>
        <p:spPr>
          <a:xfrm>
            <a:off x="0" y="3429000"/>
            <a:ext cx="1143000" cy="6858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75000"/>
                </a:schemeClr>
              </a:gs>
              <a:gs pos="13000">
                <a:schemeClr val="accent4">
                  <a:lumMod val="75000"/>
                </a:schemeClr>
              </a:gs>
              <a:gs pos="100000">
                <a:schemeClr val="accent2">
                  <a:lumMod val="75000"/>
                </a:schemeClr>
              </a:gs>
            </a:gsLst>
            <a:lin ang="5400000" scaled="0"/>
            <a:tileRect/>
          </a:gra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7" name="직사각형 236"/>
          <p:cNvSpPr/>
          <p:nvPr/>
        </p:nvSpPr>
        <p:spPr>
          <a:xfrm>
            <a:off x="1143000" y="3429000"/>
            <a:ext cx="1143000" cy="6858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75000"/>
                </a:schemeClr>
              </a:gs>
              <a:gs pos="13000">
                <a:schemeClr val="accent4">
                  <a:lumMod val="75000"/>
                </a:schemeClr>
              </a:gs>
              <a:gs pos="100000">
                <a:schemeClr val="accent2">
                  <a:lumMod val="75000"/>
                </a:schemeClr>
              </a:gs>
            </a:gsLst>
            <a:lin ang="5400000" scaled="0"/>
            <a:tileRect/>
          </a:gra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8" name="직사각형 237"/>
          <p:cNvSpPr/>
          <p:nvPr/>
        </p:nvSpPr>
        <p:spPr>
          <a:xfrm>
            <a:off x="2286000" y="3429000"/>
            <a:ext cx="1143000" cy="6858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75000"/>
                </a:schemeClr>
              </a:gs>
              <a:gs pos="13000">
                <a:schemeClr val="accent4">
                  <a:lumMod val="75000"/>
                </a:schemeClr>
              </a:gs>
              <a:gs pos="100000">
                <a:schemeClr val="accent2">
                  <a:lumMod val="75000"/>
                </a:schemeClr>
              </a:gs>
            </a:gsLst>
            <a:lin ang="5400000" scaled="0"/>
            <a:tileRect/>
          </a:gra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9" name="직사각형 238"/>
          <p:cNvSpPr/>
          <p:nvPr/>
        </p:nvSpPr>
        <p:spPr>
          <a:xfrm>
            <a:off x="3429000" y="3429000"/>
            <a:ext cx="1143000" cy="6858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75000"/>
                </a:schemeClr>
              </a:gs>
              <a:gs pos="13000">
                <a:schemeClr val="accent4">
                  <a:lumMod val="75000"/>
                </a:schemeClr>
              </a:gs>
              <a:gs pos="100000">
                <a:schemeClr val="accent2">
                  <a:lumMod val="75000"/>
                </a:schemeClr>
              </a:gs>
            </a:gsLst>
            <a:lin ang="5400000" scaled="0"/>
            <a:tileRect/>
          </a:gra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0" name="직사각형 239"/>
          <p:cNvSpPr/>
          <p:nvPr/>
        </p:nvSpPr>
        <p:spPr>
          <a:xfrm>
            <a:off x="4572000" y="3429000"/>
            <a:ext cx="1143000" cy="6858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75000"/>
                </a:schemeClr>
              </a:gs>
              <a:gs pos="13000">
                <a:schemeClr val="accent4">
                  <a:lumMod val="75000"/>
                </a:schemeClr>
              </a:gs>
              <a:gs pos="100000">
                <a:schemeClr val="accent2">
                  <a:lumMod val="75000"/>
                </a:schemeClr>
              </a:gs>
            </a:gsLst>
            <a:lin ang="5400000" scaled="0"/>
            <a:tileRect/>
          </a:gra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1" name="직사각형 240"/>
          <p:cNvSpPr/>
          <p:nvPr/>
        </p:nvSpPr>
        <p:spPr>
          <a:xfrm>
            <a:off x="5715000" y="3429000"/>
            <a:ext cx="1143000" cy="6858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75000"/>
                </a:schemeClr>
              </a:gs>
              <a:gs pos="13000">
                <a:schemeClr val="accent4">
                  <a:lumMod val="75000"/>
                </a:schemeClr>
              </a:gs>
              <a:gs pos="100000">
                <a:schemeClr val="accent2">
                  <a:lumMod val="75000"/>
                </a:schemeClr>
              </a:gs>
            </a:gsLst>
            <a:lin ang="5400000" scaled="0"/>
            <a:tileRect/>
          </a:gra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2" name="직사각형 241"/>
          <p:cNvSpPr/>
          <p:nvPr/>
        </p:nvSpPr>
        <p:spPr>
          <a:xfrm>
            <a:off x="6858000" y="3429000"/>
            <a:ext cx="1143000" cy="6858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75000"/>
                </a:schemeClr>
              </a:gs>
              <a:gs pos="13000">
                <a:schemeClr val="accent4">
                  <a:lumMod val="75000"/>
                </a:schemeClr>
              </a:gs>
              <a:gs pos="100000">
                <a:schemeClr val="accent2">
                  <a:lumMod val="75000"/>
                </a:schemeClr>
              </a:gs>
            </a:gsLst>
            <a:lin ang="5400000" scaled="0"/>
            <a:tileRect/>
          </a:gra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3" name="직사각형 242"/>
          <p:cNvSpPr/>
          <p:nvPr/>
        </p:nvSpPr>
        <p:spPr>
          <a:xfrm>
            <a:off x="8001000" y="3429000"/>
            <a:ext cx="1143000" cy="6858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75000"/>
                </a:schemeClr>
              </a:gs>
              <a:gs pos="13000">
                <a:schemeClr val="accent4">
                  <a:lumMod val="75000"/>
                </a:schemeClr>
              </a:gs>
              <a:gs pos="100000">
                <a:schemeClr val="accent2">
                  <a:lumMod val="75000"/>
                </a:schemeClr>
              </a:gs>
            </a:gsLst>
            <a:lin ang="5400000" scaled="0"/>
            <a:tileRect/>
          </a:gra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4" name="직사각형 243"/>
          <p:cNvSpPr/>
          <p:nvPr/>
        </p:nvSpPr>
        <p:spPr>
          <a:xfrm>
            <a:off x="0" y="4114800"/>
            <a:ext cx="1143000" cy="6858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75000"/>
                </a:schemeClr>
              </a:gs>
              <a:gs pos="13000">
                <a:schemeClr val="accent4">
                  <a:lumMod val="75000"/>
                </a:schemeClr>
              </a:gs>
              <a:gs pos="100000">
                <a:schemeClr val="accent2">
                  <a:lumMod val="75000"/>
                </a:schemeClr>
              </a:gs>
            </a:gsLst>
            <a:lin ang="5400000" scaled="0"/>
            <a:tileRect/>
          </a:gra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5" name="직사각형 244"/>
          <p:cNvSpPr/>
          <p:nvPr/>
        </p:nvSpPr>
        <p:spPr>
          <a:xfrm>
            <a:off x="1143000" y="4114800"/>
            <a:ext cx="1143000" cy="6858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75000"/>
                </a:schemeClr>
              </a:gs>
              <a:gs pos="13000">
                <a:schemeClr val="accent4">
                  <a:lumMod val="75000"/>
                </a:schemeClr>
              </a:gs>
              <a:gs pos="100000">
                <a:schemeClr val="accent2">
                  <a:lumMod val="75000"/>
                </a:schemeClr>
              </a:gs>
            </a:gsLst>
            <a:lin ang="5400000" scaled="0"/>
            <a:tileRect/>
          </a:gra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6" name="직사각형 245"/>
          <p:cNvSpPr/>
          <p:nvPr/>
        </p:nvSpPr>
        <p:spPr>
          <a:xfrm>
            <a:off x="2286000" y="4114800"/>
            <a:ext cx="1143000" cy="6858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75000"/>
                </a:schemeClr>
              </a:gs>
              <a:gs pos="13000">
                <a:schemeClr val="accent4">
                  <a:lumMod val="75000"/>
                </a:schemeClr>
              </a:gs>
              <a:gs pos="100000">
                <a:schemeClr val="accent2">
                  <a:lumMod val="75000"/>
                </a:schemeClr>
              </a:gs>
            </a:gsLst>
            <a:lin ang="5400000" scaled="0"/>
            <a:tileRect/>
          </a:gra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7" name="직사각형 246"/>
          <p:cNvSpPr/>
          <p:nvPr/>
        </p:nvSpPr>
        <p:spPr>
          <a:xfrm>
            <a:off x="3429000" y="4114800"/>
            <a:ext cx="1143000" cy="6858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75000"/>
                </a:schemeClr>
              </a:gs>
              <a:gs pos="13000">
                <a:schemeClr val="accent4">
                  <a:lumMod val="75000"/>
                </a:schemeClr>
              </a:gs>
              <a:gs pos="100000">
                <a:schemeClr val="accent2">
                  <a:lumMod val="75000"/>
                </a:schemeClr>
              </a:gs>
            </a:gsLst>
            <a:lin ang="5400000" scaled="0"/>
            <a:tileRect/>
          </a:gra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8" name="직사각형 247"/>
          <p:cNvSpPr/>
          <p:nvPr/>
        </p:nvSpPr>
        <p:spPr>
          <a:xfrm>
            <a:off x="4572000" y="4114800"/>
            <a:ext cx="1143000" cy="6858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75000"/>
                </a:schemeClr>
              </a:gs>
              <a:gs pos="13000">
                <a:schemeClr val="accent4">
                  <a:lumMod val="75000"/>
                </a:schemeClr>
              </a:gs>
              <a:gs pos="100000">
                <a:schemeClr val="accent2">
                  <a:lumMod val="75000"/>
                </a:schemeClr>
              </a:gs>
            </a:gsLst>
            <a:lin ang="5400000" scaled="0"/>
            <a:tileRect/>
          </a:gra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9" name="직사각형 248"/>
          <p:cNvSpPr/>
          <p:nvPr/>
        </p:nvSpPr>
        <p:spPr>
          <a:xfrm>
            <a:off x="5715000" y="4114800"/>
            <a:ext cx="1143000" cy="6858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75000"/>
                </a:schemeClr>
              </a:gs>
              <a:gs pos="13000">
                <a:schemeClr val="accent4">
                  <a:lumMod val="75000"/>
                </a:schemeClr>
              </a:gs>
              <a:gs pos="100000">
                <a:schemeClr val="accent2">
                  <a:lumMod val="75000"/>
                </a:schemeClr>
              </a:gs>
            </a:gsLst>
            <a:lin ang="5400000" scaled="0"/>
            <a:tileRect/>
          </a:gra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0" name="직사각형 249"/>
          <p:cNvSpPr/>
          <p:nvPr/>
        </p:nvSpPr>
        <p:spPr>
          <a:xfrm>
            <a:off x="6858000" y="4114800"/>
            <a:ext cx="1143000" cy="6858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75000"/>
                </a:schemeClr>
              </a:gs>
              <a:gs pos="13000">
                <a:schemeClr val="accent4">
                  <a:lumMod val="75000"/>
                </a:schemeClr>
              </a:gs>
              <a:gs pos="100000">
                <a:schemeClr val="accent2">
                  <a:lumMod val="75000"/>
                </a:schemeClr>
              </a:gs>
            </a:gsLst>
            <a:lin ang="5400000" scaled="0"/>
            <a:tileRect/>
          </a:gra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1" name="직사각형 250"/>
          <p:cNvSpPr/>
          <p:nvPr/>
        </p:nvSpPr>
        <p:spPr>
          <a:xfrm>
            <a:off x="8001000" y="4114800"/>
            <a:ext cx="1143000" cy="6858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75000"/>
                </a:schemeClr>
              </a:gs>
              <a:gs pos="13000">
                <a:schemeClr val="accent4">
                  <a:lumMod val="75000"/>
                </a:schemeClr>
              </a:gs>
              <a:gs pos="100000">
                <a:schemeClr val="accent2">
                  <a:lumMod val="75000"/>
                </a:schemeClr>
              </a:gs>
            </a:gsLst>
            <a:lin ang="5400000" scaled="0"/>
            <a:tileRect/>
          </a:gra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2" name="직사각형 251"/>
          <p:cNvSpPr/>
          <p:nvPr/>
        </p:nvSpPr>
        <p:spPr>
          <a:xfrm>
            <a:off x="0" y="4800600"/>
            <a:ext cx="1143000" cy="6858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75000"/>
                </a:schemeClr>
              </a:gs>
              <a:gs pos="13000">
                <a:schemeClr val="accent4">
                  <a:lumMod val="75000"/>
                </a:schemeClr>
              </a:gs>
              <a:gs pos="100000">
                <a:schemeClr val="accent2">
                  <a:lumMod val="75000"/>
                </a:schemeClr>
              </a:gs>
            </a:gsLst>
            <a:lin ang="5400000" scaled="0"/>
            <a:tileRect/>
          </a:gra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3" name="직사각형 252"/>
          <p:cNvSpPr/>
          <p:nvPr/>
        </p:nvSpPr>
        <p:spPr>
          <a:xfrm>
            <a:off x="1143000" y="4800600"/>
            <a:ext cx="1143000" cy="6858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75000"/>
                </a:schemeClr>
              </a:gs>
              <a:gs pos="13000">
                <a:schemeClr val="accent4">
                  <a:lumMod val="75000"/>
                </a:schemeClr>
              </a:gs>
              <a:gs pos="100000">
                <a:schemeClr val="accent2">
                  <a:lumMod val="75000"/>
                </a:schemeClr>
              </a:gs>
            </a:gsLst>
            <a:lin ang="5400000" scaled="0"/>
            <a:tileRect/>
          </a:gra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4" name="직사각형 253"/>
          <p:cNvSpPr/>
          <p:nvPr/>
        </p:nvSpPr>
        <p:spPr>
          <a:xfrm>
            <a:off x="2286000" y="4800600"/>
            <a:ext cx="1143000" cy="6858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75000"/>
                </a:schemeClr>
              </a:gs>
              <a:gs pos="13000">
                <a:schemeClr val="accent4">
                  <a:lumMod val="75000"/>
                </a:schemeClr>
              </a:gs>
              <a:gs pos="100000">
                <a:schemeClr val="accent2">
                  <a:lumMod val="75000"/>
                </a:schemeClr>
              </a:gs>
            </a:gsLst>
            <a:lin ang="5400000" scaled="0"/>
            <a:tileRect/>
          </a:gra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5" name="직사각형 254"/>
          <p:cNvSpPr/>
          <p:nvPr/>
        </p:nvSpPr>
        <p:spPr>
          <a:xfrm>
            <a:off x="3429000" y="4800600"/>
            <a:ext cx="1143000" cy="6858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75000"/>
                </a:schemeClr>
              </a:gs>
              <a:gs pos="13000">
                <a:schemeClr val="accent4">
                  <a:lumMod val="75000"/>
                </a:schemeClr>
              </a:gs>
              <a:gs pos="100000">
                <a:schemeClr val="accent2">
                  <a:lumMod val="75000"/>
                </a:schemeClr>
              </a:gs>
            </a:gsLst>
            <a:lin ang="5400000" scaled="0"/>
            <a:tileRect/>
          </a:gra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6" name="직사각형 255"/>
          <p:cNvSpPr/>
          <p:nvPr/>
        </p:nvSpPr>
        <p:spPr>
          <a:xfrm>
            <a:off x="4572000" y="4800600"/>
            <a:ext cx="1143000" cy="6858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75000"/>
                </a:schemeClr>
              </a:gs>
              <a:gs pos="13000">
                <a:schemeClr val="accent4">
                  <a:lumMod val="75000"/>
                </a:schemeClr>
              </a:gs>
              <a:gs pos="100000">
                <a:schemeClr val="accent2">
                  <a:lumMod val="75000"/>
                </a:schemeClr>
              </a:gs>
            </a:gsLst>
            <a:lin ang="5400000" scaled="0"/>
            <a:tileRect/>
          </a:gra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7" name="직사각형 256"/>
          <p:cNvSpPr/>
          <p:nvPr/>
        </p:nvSpPr>
        <p:spPr>
          <a:xfrm>
            <a:off x="5715000" y="4800600"/>
            <a:ext cx="1143000" cy="6858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75000"/>
                </a:schemeClr>
              </a:gs>
              <a:gs pos="13000">
                <a:schemeClr val="accent4">
                  <a:lumMod val="75000"/>
                </a:schemeClr>
              </a:gs>
              <a:gs pos="100000">
                <a:schemeClr val="accent2">
                  <a:lumMod val="75000"/>
                </a:schemeClr>
              </a:gs>
            </a:gsLst>
            <a:lin ang="5400000" scaled="0"/>
            <a:tileRect/>
          </a:gra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8" name="직사각형 257"/>
          <p:cNvSpPr/>
          <p:nvPr/>
        </p:nvSpPr>
        <p:spPr>
          <a:xfrm>
            <a:off x="6858000" y="4800600"/>
            <a:ext cx="1143000" cy="6858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75000"/>
                </a:schemeClr>
              </a:gs>
              <a:gs pos="13000">
                <a:schemeClr val="accent4">
                  <a:lumMod val="75000"/>
                </a:schemeClr>
              </a:gs>
              <a:gs pos="100000">
                <a:schemeClr val="accent2">
                  <a:lumMod val="75000"/>
                </a:schemeClr>
              </a:gs>
            </a:gsLst>
            <a:lin ang="5400000" scaled="0"/>
            <a:tileRect/>
          </a:gra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9" name="직사각형 258"/>
          <p:cNvSpPr/>
          <p:nvPr/>
        </p:nvSpPr>
        <p:spPr>
          <a:xfrm>
            <a:off x="8001000" y="4800600"/>
            <a:ext cx="1143000" cy="6858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75000"/>
                </a:schemeClr>
              </a:gs>
              <a:gs pos="13000">
                <a:schemeClr val="accent4">
                  <a:lumMod val="75000"/>
                </a:schemeClr>
              </a:gs>
              <a:gs pos="100000">
                <a:schemeClr val="accent2">
                  <a:lumMod val="75000"/>
                </a:schemeClr>
              </a:gs>
            </a:gsLst>
            <a:lin ang="5400000" scaled="0"/>
            <a:tileRect/>
          </a:gra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0" name="직사각형 259"/>
          <p:cNvSpPr/>
          <p:nvPr/>
        </p:nvSpPr>
        <p:spPr>
          <a:xfrm>
            <a:off x="0" y="0"/>
            <a:ext cx="1143000" cy="6858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75000"/>
                </a:schemeClr>
              </a:gs>
              <a:gs pos="13000">
                <a:schemeClr val="accent4">
                  <a:lumMod val="75000"/>
                </a:schemeClr>
              </a:gs>
              <a:gs pos="100000">
                <a:schemeClr val="accent2">
                  <a:lumMod val="75000"/>
                </a:schemeClr>
              </a:gs>
            </a:gsLst>
            <a:lin ang="5400000" scaled="0"/>
            <a:tileRect/>
          </a:gra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1" name="직사각형 260"/>
          <p:cNvSpPr/>
          <p:nvPr/>
        </p:nvSpPr>
        <p:spPr>
          <a:xfrm>
            <a:off x="1143000" y="0"/>
            <a:ext cx="1143000" cy="6858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75000"/>
                </a:schemeClr>
              </a:gs>
              <a:gs pos="13000">
                <a:schemeClr val="accent4">
                  <a:lumMod val="75000"/>
                </a:schemeClr>
              </a:gs>
              <a:gs pos="100000">
                <a:schemeClr val="accent2">
                  <a:lumMod val="75000"/>
                </a:schemeClr>
              </a:gs>
            </a:gsLst>
            <a:lin ang="5400000" scaled="0"/>
            <a:tileRect/>
          </a:gra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2" name="직사각형 261"/>
          <p:cNvSpPr/>
          <p:nvPr/>
        </p:nvSpPr>
        <p:spPr>
          <a:xfrm>
            <a:off x="2286000" y="0"/>
            <a:ext cx="1143000" cy="6858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75000"/>
                </a:schemeClr>
              </a:gs>
              <a:gs pos="13000">
                <a:schemeClr val="accent4">
                  <a:lumMod val="75000"/>
                </a:schemeClr>
              </a:gs>
              <a:gs pos="100000">
                <a:schemeClr val="accent2">
                  <a:lumMod val="75000"/>
                </a:schemeClr>
              </a:gs>
            </a:gsLst>
            <a:lin ang="5400000" scaled="0"/>
            <a:tileRect/>
          </a:gra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3" name="직사각형 262"/>
          <p:cNvSpPr/>
          <p:nvPr/>
        </p:nvSpPr>
        <p:spPr>
          <a:xfrm>
            <a:off x="3429000" y="0"/>
            <a:ext cx="1143000" cy="6858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75000"/>
                </a:schemeClr>
              </a:gs>
              <a:gs pos="13000">
                <a:schemeClr val="accent4">
                  <a:lumMod val="75000"/>
                </a:schemeClr>
              </a:gs>
              <a:gs pos="100000">
                <a:schemeClr val="accent2">
                  <a:lumMod val="75000"/>
                </a:schemeClr>
              </a:gs>
            </a:gsLst>
            <a:lin ang="5400000" scaled="0"/>
            <a:tileRect/>
          </a:gra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4" name="직사각형 263"/>
          <p:cNvSpPr/>
          <p:nvPr/>
        </p:nvSpPr>
        <p:spPr>
          <a:xfrm>
            <a:off x="4572000" y="0"/>
            <a:ext cx="1143000" cy="6858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75000"/>
                </a:schemeClr>
              </a:gs>
              <a:gs pos="13000">
                <a:schemeClr val="accent4">
                  <a:lumMod val="75000"/>
                </a:schemeClr>
              </a:gs>
              <a:gs pos="100000">
                <a:schemeClr val="accent2">
                  <a:lumMod val="75000"/>
                </a:schemeClr>
              </a:gs>
            </a:gsLst>
            <a:lin ang="5400000" scaled="0"/>
            <a:tileRect/>
          </a:gra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5" name="직사각형 264"/>
          <p:cNvSpPr/>
          <p:nvPr/>
        </p:nvSpPr>
        <p:spPr>
          <a:xfrm>
            <a:off x="5715000" y="0"/>
            <a:ext cx="1143000" cy="6858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75000"/>
                </a:schemeClr>
              </a:gs>
              <a:gs pos="13000">
                <a:schemeClr val="accent4">
                  <a:lumMod val="75000"/>
                </a:schemeClr>
              </a:gs>
              <a:gs pos="100000">
                <a:schemeClr val="accent2">
                  <a:lumMod val="75000"/>
                </a:schemeClr>
              </a:gs>
            </a:gsLst>
            <a:lin ang="5400000" scaled="0"/>
            <a:tileRect/>
          </a:gra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6" name="직사각형 265"/>
          <p:cNvSpPr/>
          <p:nvPr/>
        </p:nvSpPr>
        <p:spPr>
          <a:xfrm>
            <a:off x="6858000" y="0"/>
            <a:ext cx="1143000" cy="6858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75000"/>
                </a:schemeClr>
              </a:gs>
              <a:gs pos="13000">
                <a:schemeClr val="accent4">
                  <a:lumMod val="75000"/>
                </a:schemeClr>
              </a:gs>
              <a:gs pos="100000">
                <a:schemeClr val="accent2">
                  <a:lumMod val="75000"/>
                </a:schemeClr>
              </a:gs>
            </a:gsLst>
            <a:lin ang="5400000" scaled="0"/>
            <a:tileRect/>
          </a:gra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7" name="직사각형 266"/>
          <p:cNvSpPr/>
          <p:nvPr/>
        </p:nvSpPr>
        <p:spPr>
          <a:xfrm>
            <a:off x="8001000" y="0"/>
            <a:ext cx="1143000" cy="6858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75000"/>
                </a:schemeClr>
              </a:gs>
              <a:gs pos="13000">
                <a:schemeClr val="accent4">
                  <a:lumMod val="75000"/>
                </a:schemeClr>
              </a:gs>
              <a:gs pos="100000">
                <a:schemeClr val="accent2">
                  <a:lumMod val="75000"/>
                </a:schemeClr>
              </a:gs>
            </a:gsLst>
            <a:lin ang="5400000" scaled="0"/>
            <a:tileRect/>
          </a:gra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8" name="직사각형 267"/>
          <p:cNvSpPr/>
          <p:nvPr/>
        </p:nvSpPr>
        <p:spPr>
          <a:xfrm>
            <a:off x="0" y="6172200"/>
            <a:ext cx="1143000" cy="6858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75000"/>
                </a:schemeClr>
              </a:gs>
              <a:gs pos="13000">
                <a:schemeClr val="accent4">
                  <a:lumMod val="75000"/>
                </a:schemeClr>
              </a:gs>
              <a:gs pos="100000">
                <a:schemeClr val="accent2">
                  <a:lumMod val="75000"/>
                </a:schemeClr>
              </a:gs>
            </a:gsLst>
            <a:lin ang="5400000" scaled="0"/>
            <a:tileRect/>
          </a:gra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9" name="직사각형 268"/>
          <p:cNvSpPr/>
          <p:nvPr/>
        </p:nvSpPr>
        <p:spPr>
          <a:xfrm>
            <a:off x="1143000" y="6172200"/>
            <a:ext cx="1143000" cy="6858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75000"/>
                </a:schemeClr>
              </a:gs>
              <a:gs pos="13000">
                <a:schemeClr val="accent4">
                  <a:lumMod val="75000"/>
                </a:schemeClr>
              </a:gs>
              <a:gs pos="100000">
                <a:schemeClr val="accent2">
                  <a:lumMod val="75000"/>
                </a:schemeClr>
              </a:gs>
            </a:gsLst>
            <a:lin ang="5400000" scaled="0"/>
            <a:tileRect/>
          </a:gra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0" name="직사각형 269"/>
          <p:cNvSpPr/>
          <p:nvPr/>
        </p:nvSpPr>
        <p:spPr>
          <a:xfrm>
            <a:off x="2286000" y="6172200"/>
            <a:ext cx="1143000" cy="6858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75000"/>
                </a:schemeClr>
              </a:gs>
              <a:gs pos="13000">
                <a:schemeClr val="accent4">
                  <a:lumMod val="75000"/>
                </a:schemeClr>
              </a:gs>
              <a:gs pos="100000">
                <a:schemeClr val="accent2">
                  <a:lumMod val="75000"/>
                </a:schemeClr>
              </a:gs>
            </a:gsLst>
            <a:lin ang="5400000" scaled="0"/>
            <a:tileRect/>
          </a:gra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1" name="직사각형 270"/>
          <p:cNvSpPr/>
          <p:nvPr/>
        </p:nvSpPr>
        <p:spPr>
          <a:xfrm>
            <a:off x="3429000" y="6172200"/>
            <a:ext cx="1143000" cy="6858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75000"/>
                </a:schemeClr>
              </a:gs>
              <a:gs pos="13000">
                <a:schemeClr val="accent4">
                  <a:lumMod val="75000"/>
                </a:schemeClr>
              </a:gs>
              <a:gs pos="100000">
                <a:schemeClr val="accent2">
                  <a:lumMod val="75000"/>
                </a:schemeClr>
              </a:gs>
            </a:gsLst>
            <a:lin ang="5400000" scaled="0"/>
            <a:tileRect/>
          </a:gra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2" name="직사각형 271"/>
          <p:cNvSpPr/>
          <p:nvPr/>
        </p:nvSpPr>
        <p:spPr>
          <a:xfrm>
            <a:off x="4572000" y="6172200"/>
            <a:ext cx="1143000" cy="6858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75000"/>
                </a:schemeClr>
              </a:gs>
              <a:gs pos="13000">
                <a:schemeClr val="accent4">
                  <a:lumMod val="75000"/>
                </a:schemeClr>
              </a:gs>
              <a:gs pos="100000">
                <a:schemeClr val="accent2">
                  <a:lumMod val="75000"/>
                </a:schemeClr>
              </a:gs>
            </a:gsLst>
            <a:lin ang="5400000" scaled="0"/>
            <a:tileRect/>
          </a:gra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3" name="직사각형 272"/>
          <p:cNvSpPr/>
          <p:nvPr/>
        </p:nvSpPr>
        <p:spPr>
          <a:xfrm>
            <a:off x="5715000" y="6172200"/>
            <a:ext cx="1143000" cy="6858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75000"/>
                </a:schemeClr>
              </a:gs>
              <a:gs pos="13000">
                <a:schemeClr val="accent4">
                  <a:lumMod val="75000"/>
                </a:schemeClr>
              </a:gs>
              <a:gs pos="100000">
                <a:schemeClr val="accent2">
                  <a:lumMod val="75000"/>
                </a:schemeClr>
              </a:gs>
            </a:gsLst>
            <a:lin ang="5400000" scaled="0"/>
            <a:tileRect/>
          </a:gra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4" name="직사각형 273"/>
          <p:cNvSpPr/>
          <p:nvPr/>
        </p:nvSpPr>
        <p:spPr>
          <a:xfrm>
            <a:off x="6858000" y="6172200"/>
            <a:ext cx="1143000" cy="6858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75000"/>
                </a:schemeClr>
              </a:gs>
              <a:gs pos="13000">
                <a:schemeClr val="accent4">
                  <a:lumMod val="75000"/>
                </a:schemeClr>
              </a:gs>
              <a:gs pos="100000">
                <a:schemeClr val="accent2">
                  <a:lumMod val="75000"/>
                </a:schemeClr>
              </a:gs>
            </a:gsLst>
            <a:lin ang="5400000" scaled="0"/>
            <a:tileRect/>
          </a:gra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5" name="직사각형 274"/>
          <p:cNvSpPr/>
          <p:nvPr/>
        </p:nvSpPr>
        <p:spPr>
          <a:xfrm>
            <a:off x="8001000" y="6172200"/>
            <a:ext cx="1143000" cy="6858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75000"/>
                </a:schemeClr>
              </a:gs>
              <a:gs pos="13000">
                <a:schemeClr val="accent4">
                  <a:lumMod val="75000"/>
                </a:schemeClr>
              </a:gs>
              <a:gs pos="100000">
                <a:schemeClr val="accent2">
                  <a:lumMod val="75000"/>
                </a:schemeClr>
              </a:gs>
            </a:gsLst>
            <a:lin ang="5400000" scaled="0"/>
            <a:tileRect/>
          </a:gra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30753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xit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2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2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1000"/>
                                        <p:tgtEl>
                                          <p:spTgt spid="2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0" presetClass="exit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" dur="1000"/>
                                        <p:tgtEl>
                                          <p:spTgt spid="2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2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" dur="1000"/>
                                        <p:tgtEl>
                                          <p:spTgt spid="2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0" presetClass="exit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" dur="1000"/>
                                        <p:tgtEl>
                                          <p:spTgt spid="2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/>
                                        <p:tgtEl>
                                          <p:spTgt spid="2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" dur="1000"/>
                                        <p:tgtEl>
                                          <p:spTgt spid="2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50" presetClass="exit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" dur="1000"/>
                                        <p:tgtEl>
                                          <p:spTgt spid="2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/>
                                        <p:tgtEl>
                                          <p:spTgt spid="2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6" dur="1000"/>
                                        <p:tgtEl>
                                          <p:spTgt spid="2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50" presetClass="exit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" dur="1000"/>
                                        <p:tgtEl>
                                          <p:spTgt spid="2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/>
                                        <p:tgtEl>
                                          <p:spTgt spid="2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" dur="1000"/>
                                        <p:tgtEl>
                                          <p:spTgt spid="2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50" presetClass="exit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6" dur="1000"/>
                                        <p:tgtEl>
                                          <p:spTgt spid="2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/>
                                        <p:tgtEl>
                                          <p:spTgt spid="2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8" dur="1000"/>
                                        <p:tgtEl>
                                          <p:spTgt spid="2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50" presetClass="exit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" dur="1000"/>
                                        <p:tgtEl>
                                          <p:spTgt spid="2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/>
                                        <p:tgtEl>
                                          <p:spTgt spid="2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4" dur="1000"/>
                                        <p:tgtEl>
                                          <p:spTgt spid="2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7000"/>
                            </p:stCondLst>
                            <p:childTnLst>
                              <p:par>
                                <p:cTn id="47" presetID="50" presetClass="exit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8000"/>
                            </p:stCondLst>
                            <p:childTnLst>
                              <p:par>
                                <p:cTn id="53" presetID="50" presetClass="exit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4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9000"/>
                            </p:stCondLst>
                            <p:childTnLst>
                              <p:par>
                                <p:cTn id="59" presetID="50" presetClass="exit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0" dur="1000"/>
                                        <p:tgtEl>
                                          <p:spTgt spid="2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/>
                                        <p:tgtEl>
                                          <p:spTgt spid="2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2" dur="1000"/>
                                        <p:tgtEl>
                                          <p:spTgt spid="2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0000"/>
                            </p:stCondLst>
                            <p:childTnLst>
                              <p:par>
                                <p:cTn id="65" presetID="50" presetClass="exit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6" dur="1000"/>
                                        <p:tgtEl>
                                          <p:spTgt spid="2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/>
                                        <p:tgtEl>
                                          <p:spTgt spid="2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8" dur="1000"/>
                                        <p:tgtEl>
                                          <p:spTgt spid="2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1000"/>
                            </p:stCondLst>
                            <p:childTnLst>
                              <p:par>
                                <p:cTn id="71" presetID="50" presetClass="exit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2" dur="1000"/>
                                        <p:tgtEl>
                                          <p:spTgt spid="2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/>
                                        <p:tgtEl>
                                          <p:spTgt spid="2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4" dur="1000"/>
                                        <p:tgtEl>
                                          <p:spTgt spid="2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2000"/>
                            </p:stCondLst>
                            <p:childTnLst>
                              <p:par>
                                <p:cTn id="77" presetID="50" presetClass="exit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8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13000"/>
                            </p:stCondLst>
                            <p:childTnLst>
                              <p:par>
                                <p:cTn id="83" presetID="50" presetClass="exit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4" dur="1000"/>
                                        <p:tgtEl>
                                          <p:spTgt spid="2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/>
                                        <p:tgtEl>
                                          <p:spTgt spid="2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6" dur="1000"/>
                                        <p:tgtEl>
                                          <p:spTgt spid="2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4000"/>
                            </p:stCondLst>
                            <p:childTnLst>
                              <p:par>
                                <p:cTn id="89" presetID="50" presetClass="exit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0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34000"/>
                            </p:stCondLst>
                            <p:childTnLst>
                              <p:par>
                                <p:cTn id="95" presetID="50" presetClass="exit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6" dur="1000"/>
                                        <p:tgtEl>
                                          <p:spTgt spid="2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/>
                                        <p:tgtEl>
                                          <p:spTgt spid="2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8" dur="1000"/>
                                        <p:tgtEl>
                                          <p:spTgt spid="2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35000"/>
                            </p:stCondLst>
                            <p:childTnLst>
                              <p:par>
                                <p:cTn id="101" presetID="50" presetClass="exit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2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36000"/>
                            </p:stCondLst>
                            <p:childTnLst>
                              <p:par>
                                <p:cTn id="107" presetID="50" presetClass="exit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8" dur="1000"/>
                                        <p:tgtEl>
                                          <p:spTgt spid="2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/>
                                        <p:tgtEl>
                                          <p:spTgt spid="2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0" dur="1000"/>
                                        <p:tgtEl>
                                          <p:spTgt spid="2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37000"/>
                            </p:stCondLst>
                            <p:childTnLst>
                              <p:par>
                                <p:cTn id="113" presetID="50" presetClass="exit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4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38000"/>
                            </p:stCondLst>
                            <p:childTnLst>
                              <p:par>
                                <p:cTn id="119" presetID="50" presetClass="exit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0" dur="1000"/>
                                        <p:tgtEl>
                                          <p:spTgt spid="2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/>
                                        <p:tgtEl>
                                          <p:spTgt spid="2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2" dur="1000"/>
                                        <p:tgtEl>
                                          <p:spTgt spid="2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39000"/>
                            </p:stCondLst>
                            <p:childTnLst>
                              <p:par>
                                <p:cTn id="125" presetID="50" presetClass="exit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6" dur="1000"/>
                                        <p:tgtEl>
                                          <p:spTgt spid="2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000"/>
                                        <p:tgtEl>
                                          <p:spTgt spid="2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8" dur="1000"/>
                                        <p:tgtEl>
                                          <p:spTgt spid="2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40000"/>
                            </p:stCondLst>
                            <p:childTnLst>
                              <p:par>
                                <p:cTn id="131" presetID="50" presetClass="exit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2" dur="1000"/>
                                        <p:tgtEl>
                                          <p:spTgt spid="2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1000"/>
                                        <p:tgtEl>
                                          <p:spTgt spid="2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4" dur="1000"/>
                                        <p:tgtEl>
                                          <p:spTgt spid="2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41000"/>
                            </p:stCondLst>
                            <p:childTnLst>
                              <p:par>
                                <p:cTn id="137" presetID="50" presetClass="exit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8" dur="1000"/>
                                        <p:tgtEl>
                                          <p:spTgt spid="2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1000"/>
                                        <p:tgtEl>
                                          <p:spTgt spid="2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0" dur="1000"/>
                                        <p:tgtEl>
                                          <p:spTgt spid="2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>
                            <p:stCondLst>
                              <p:cond delay="42000"/>
                            </p:stCondLst>
                            <p:childTnLst>
                              <p:par>
                                <p:cTn id="143" presetID="50" presetClass="exit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4" dur="1000"/>
                                        <p:tgtEl>
                                          <p:spTgt spid="2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1000"/>
                                        <p:tgtEl>
                                          <p:spTgt spid="2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6" dur="1000"/>
                                        <p:tgtEl>
                                          <p:spTgt spid="2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43000"/>
                            </p:stCondLst>
                            <p:childTnLst>
                              <p:par>
                                <p:cTn id="149" presetID="50" presetClass="exit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0" dur="1000"/>
                                        <p:tgtEl>
                                          <p:spTgt spid="2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1000"/>
                                        <p:tgtEl>
                                          <p:spTgt spid="2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2" dur="1000"/>
                                        <p:tgtEl>
                                          <p:spTgt spid="2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>
                            <p:stCondLst>
                              <p:cond delay="44000"/>
                            </p:stCondLst>
                            <p:childTnLst>
                              <p:par>
                                <p:cTn id="155" presetID="50" presetClass="exit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6" dur="1000"/>
                                        <p:tgtEl>
                                          <p:spTgt spid="2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1000"/>
                                        <p:tgtEl>
                                          <p:spTgt spid="2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8" dur="1000"/>
                                        <p:tgtEl>
                                          <p:spTgt spid="2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>
                            <p:stCondLst>
                              <p:cond delay="45000"/>
                            </p:stCondLst>
                            <p:childTnLst>
                              <p:par>
                                <p:cTn id="161" presetID="50" presetClass="exit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2" dur="1000"/>
                                        <p:tgtEl>
                                          <p:spTgt spid="2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1000"/>
                                        <p:tgtEl>
                                          <p:spTgt spid="2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4" dur="1000"/>
                                        <p:tgtEl>
                                          <p:spTgt spid="2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6" fill="hold">
                            <p:stCondLst>
                              <p:cond delay="46000"/>
                            </p:stCondLst>
                            <p:childTnLst>
                              <p:par>
                                <p:cTn id="167" presetID="50" presetClass="exit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8" dur="1000"/>
                                        <p:tgtEl>
                                          <p:spTgt spid="2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1000"/>
                                        <p:tgtEl>
                                          <p:spTgt spid="2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0" dur="1000"/>
                                        <p:tgtEl>
                                          <p:spTgt spid="2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2" fill="hold">
                            <p:stCondLst>
                              <p:cond delay="47000"/>
                            </p:stCondLst>
                            <p:childTnLst>
                              <p:par>
                                <p:cTn id="173" presetID="50" presetClass="exit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4" dur="1000"/>
                                        <p:tgtEl>
                                          <p:spTgt spid="2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1000"/>
                                        <p:tgtEl>
                                          <p:spTgt spid="2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6" dur="1000"/>
                                        <p:tgtEl>
                                          <p:spTgt spid="2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8" fill="hold">
                            <p:stCondLst>
                              <p:cond delay="48000"/>
                            </p:stCondLst>
                            <p:childTnLst>
                              <p:par>
                                <p:cTn id="179" presetID="50" presetClass="exit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0" dur="1000"/>
                                        <p:tgtEl>
                                          <p:spTgt spid="2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1000"/>
                                        <p:tgtEl>
                                          <p:spTgt spid="2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2" dur="1000"/>
                                        <p:tgtEl>
                                          <p:spTgt spid="2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4" fill="hold">
                            <p:stCondLst>
                              <p:cond delay="49000"/>
                            </p:stCondLst>
                            <p:childTnLst>
                              <p:par>
                                <p:cTn id="185" presetID="50" presetClass="exit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6" dur="1000"/>
                                        <p:tgtEl>
                                          <p:spTgt spid="2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1000"/>
                                        <p:tgtEl>
                                          <p:spTgt spid="2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8" dur="1000"/>
                                        <p:tgtEl>
                                          <p:spTgt spid="2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0" fill="hold">
                            <p:stCondLst>
                              <p:cond delay="50000"/>
                            </p:stCondLst>
                            <p:childTnLst>
                              <p:par>
                                <p:cTn id="191" presetID="50" presetClass="exit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2" dur="1000"/>
                                        <p:tgtEl>
                                          <p:spTgt spid="2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1000"/>
                                        <p:tgtEl>
                                          <p:spTgt spid="2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94" dur="1000"/>
                                        <p:tgtEl>
                                          <p:spTgt spid="2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6" fill="hold">
                            <p:stCondLst>
                              <p:cond delay="51000"/>
                            </p:stCondLst>
                            <p:childTnLst>
                              <p:par>
                                <p:cTn id="197" presetID="50" presetClass="exit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8" dur="1000"/>
                                        <p:tgtEl>
                                          <p:spTgt spid="2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1000"/>
                                        <p:tgtEl>
                                          <p:spTgt spid="2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0" dur="1000"/>
                                        <p:tgtEl>
                                          <p:spTgt spid="2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2" fill="hold">
                            <p:stCondLst>
                              <p:cond delay="52000"/>
                            </p:stCondLst>
                            <p:childTnLst>
                              <p:par>
                                <p:cTn id="203" presetID="50" presetClass="exit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4" dur="1000"/>
                                        <p:tgtEl>
                                          <p:spTgt spid="2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1000"/>
                                        <p:tgtEl>
                                          <p:spTgt spid="2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6" dur="1000"/>
                                        <p:tgtEl>
                                          <p:spTgt spid="2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8" fill="hold">
                            <p:stCondLst>
                              <p:cond delay="53000"/>
                            </p:stCondLst>
                            <p:childTnLst>
                              <p:par>
                                <p:cTn id="209" presetID="50" presetClass="exit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0" dur="1000"/>
                                        <p:tgtEl>
                                          <p:spTgt spid="2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1" dur="1000"/>
                                        <p:tgtEl>
                                          <p:spTgt spid="2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12" dur="1000"/>
                                        <p:tgtEl>
                                          <p:spTgt spid="2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4" fill="hold">
                            <p:stCondLst>
                              <p:cond delay="54000"/>
                            </p:stCondLst>
                            <p:childTnLst>
                              <p:par>
                                <p:cTn id="215" presetID="50" presetClass="exit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6" dur="1000"/>
                                        <p:tgtEl>
                                          <p:spTgt spid="2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7" dur="1000"/>
                                        <p:tgtEl>
                                          <p:spTgt spid="2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18" dur="1000"/>
                                        <p:tgtEl>
                                          <p:spTgt spid="2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0" fill="hold">
                            <p:stCondLst>
                              <p:cond delay="55000"/>
                            </p:stCondLst>
                            <p:childTnLst>
                              <p:par>
                                <p:cTn id="221" presetID="50" presetClass="exit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2" dur="1000"/>
                                        <p:tgtEl>
                                          <p:spTgt spid="2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1000"/>
                                        <p:tgtEl>
                                          <p:spTgt spid="2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24" dur="1000"/>
                                        <p:tgtEl>
                                          <p:spTgt spid="2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6" fill="hold">
                            <p:stCondLst>
                              <p:cond delay="56000"/>
                            </p:stCondLst>
                            <p:childTnLst>
                              <p:par>
                                <p:cTn id="227" presetID="50" presetClass="exit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8" dur="1000"/>
                                        <p:tgtEl>
                                          <p:spTgt spid="2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9" dur="1000"/>
                                        <p:tgtEl>
                                          <p:spTgt spid="2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30" dur="1000"/>
                                        <p:tgtEl>
                                          <p:spTgt spid="2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2" fill="hold">
                            <p:stCondLst>
                              <p:cond delay="57000"/>
                            </p:stCondLst>
                            <p:childTnLst>
                              <p:par>
                                <p:cTn id="233" presetID="50" presetClass="exit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4" dur="1000"/>
                                        <p:tgtEl>
                                          <p:spTgt spid="2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5" dur="1000"/>
                                        <p:tgtEl>
                                          <p:spTgt spid="2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36" dur="1000"/>
                                        <p:tgtEl>
                                          <p:spTgt spid="2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8" fill="hold">
                            <p:stCondLst>
                              <p:cond delay="58000"/>
                            </p:stCondLst>
                            <p:childTnLst>
                              <p:par>
                                <p:cTn id="239" presetID="50" presetClass="exit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0" dur="1000"/>
                                        <p:tgtEl>
                                          <p:spTgt spid="2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1" dur="1000"/>
                                        <p:tgtEl>
                                          <p:spTgt spid="2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2" dur="1000"/>
                                        <p:tgtEl>
                                          <p:spTgt spid="2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4" fill="hold">
                            <p:stCondLst>
                              <p:cond delay="59000"/>
                            </p:stCondLst>
                            <p:childTnLst>
                              <p:par>
                                <p:cTn id="245" presetID="50" presetClass="exit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6" dur="1000"/>
                                        <p:tgtEl>
                                          <p:spTgt spid="2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7" dur="1000"/>
                                        <p:tgtEl>
                                          <p:spTgt spid="2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8" dur="1000"/>
                                        <p:tgtEl>
                                          <p:spTgt spid="2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0" fill="hold">
                            <p:stCondLst>
                              <p:cond delay="60000"/>
                            </p:stCondLst>
                            <p:childTnLst>
                              <p:par>
                                <p:cTn id="251" presetID="50" presetClass="exit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52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3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5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6" fill="hold">
                            <p:stCondLst>
                              <p:cond delay="61000"/>
                            </p:stCondLst>
                            <p:childTnLst>
                              <p:par>
                                <p:cTn id="257" presetID="50" presetClass="exit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58" dur="1000"/>
                                        <p:tgtEl>
                                          <p:spTgt spid="2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9" dur="1000"/>
                                        <p:tgtEl>
                                          <p:spTgt spid="2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60" dur="1000"/>
                                        <p:tgtEl>
                                          <p:spTgt spid="2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2" fill="hold">
                            <p:stCondLst>
                              <p:cond delay="62000"/>
                            </p:stCondLst>
                            <p:childTnLst>
                              <p:par>
                                <p:cTn id="263" presetID="50" presetClass="exit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64" dur="1000"/>
                                        <p:tgtEl>
                                          <p:spTgt spid="2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5" dur="1000"/>
                                        <p:tgtEl>
                                          <p:spTgt spid="2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66" dur="1000"/>
                                        <p:tgtEl>
                                          <p:spTgt spid="2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8" fill="hold">
                            <p:stCondLst>
                              <p:cond delay="63000"/>
                            </p:stCondLst>
                            <p:childTnLst>
                              <p:par>
                                <p:cTn id="269" presetID="50" presetClass="exit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0" dur="1000"/>
                                        <p:tgtEl>
                                          <p:spTgt spid="2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1" dur="1000"/>
                                        <p:tgtEl>
                                          <p:spTgt spid="2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72" dur="1000"/>
                                        <p:tgtEl>
                                          <p:spTgt spid="2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4" fill="hold">
                            <p:stCondLst>
                              <p:cond delay="64000"/>
                            </p:stCondLst>
                            <p:childTnLst>
                              <p:par>
                                <p:cTn id="275" presetID="50" presetClass="exit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6" dur="1000"/>
                                        <p:tgtEl>
                                          <p:spTgt spid="2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7" dur="1000"/>
                                        <p:tgtEl>
                                          <p:spTgt spid="2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78" dur="1000"/>
                                        <p:tgtEl>
                                          <p:spTgt spid="2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0" fill="hold">
                            <p:stCondLst>
                              <p:cond delay="65000"/>
                            </p:stCondLst>
                            <p:childTnLst>
                              <p:par>
                                <p:cTn id="281" presetID="50" presetClass="exit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82" dur="1000"/>
                                        <p:tgtEl>
                                          <p:spTgt spid="2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3" dur="1000"/>
                                        <p:tgtEl>
                                          <p:spTgt spid="2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84" dur="1000"/>
                                        <p:tgtEl>
                                          <p:spTgt spid="2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6" fill="hold">
                            <p:stCondLst>
                              <p:cond delay="66000"/>
                            </p:stCondLst>
                            <p:childTnLst>
                              <p:par>
                                <p:cTn id="287" presetID="50" presetClass="exit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88" dur="1000"/>
                                        <p:tgtEl>
                                          <p:spTgt spid="2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9" dur="1000"/>
                                        <p:tgtEl>
                                          <p:spTgt spid="2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90" dur="1000"/>
                                        <p:tgtEl>
                                          <p:spTgt spid="2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2" fill="hold">
                            <p:stCondLst>
                              <p:cond delay="67000"/>
                            </p:stCondLst>
                            <p:childTnLst>
                              <p:par>
                                <p:cTn id="293" presetID="50" presetClass="exit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94" dur="1000"/>
                                        <p:tgtEl>
                                          <p:spTgt spid="2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5" dur="1000"/>
                                        <p:tgtEl>
                                          <p:spTgt spid="2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96" dur="1000"/>
                                        <p:tgtEl>
                                          <p:spTgt spid="2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8" fill="hold">
                            <p:stCondLst>
                              <p:cond delay="68000"/>
                            </p:stCondLst>
                            <p:childTnLst>
                              <p:par>
                                <p:cTn id="299" presetID="50" presetClass="exit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0" dur="1000"/>
                                        <p:tgtEl>
                                          <p:spTgt spid="2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1" dur="1000"/>
                                        <p:tgtEl>
                                          <p:spTgt spid="2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02" dur="1000"/>
                                        <p:tgtEl>
                                          <p:spTgt spid="2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4" fill="hold">
                            <p:stCondLst>
                              <p:cond delay="69000"/>
                            </p:stCondLst>
                            <p:childTnLst>
                              <p:par>
                                <p:cTn id="305" presetID="50" presetClass="exit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6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7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0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0" fill="hold">
                            <p:stCondLst>
                              <p:cond delay="70000"/>
                            </p:stCondLst>
                            <p:childTnLst>
                              <p:par>
                                <p:cTn id="311" presetID="50" presetClass="exit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12" dur="1000"/>
                                        <p:tgtEl>
                                          <p:spTgt spid="2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3" dur="1000"/>
                                        <p:tgtEl>
                                          <p:spTgt spid="2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14" dur="1000"/>
                                        <p:tgtEl>
                                          <p:spTgt spid="2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6" fill="hold">
                            <p:stCondLst>
                              <p:cond delay="71000"/>
                            </p:stCondLst>
                            <p:childTnLst>
                              <p:par>
                                <p:cTn id="317" presetID="50" presetClass="exit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18" dur="1000"/>
                                        <p:tgtEl>
                                          <p:spTgt spid="2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9" dur="1000"/>
                                        <p:tgtEl>
                                          <p:spTgt spid="2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0" dur="1000"/>
                                        <p:tgtEl>
                                          <p:spTgt spid="2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2" fill="hold">
                            <p:stCondLst>
                              <p:cond delay="72000"/>
                            </p:stCondLst>
                            <p:childTnLst>
                              <p:par>
                                <p:cTn id="323" presetID="50" presetClass="exit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24" dur="1000"/>
                                        <p:tgtEl>
                                          <p:spTgt spid="2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5" dur="1000"/>
                                        <p:tgtEl>
                                          <p:spTgt spid="2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6" dur="1000"/>
                                        <p:tgtEl>
                                          <p:spTgt spid="2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8" fill="hold">
                            <p:stCondLst>
                              <p:cond delay="73000"/>
                            </p:stCondLst>
                            <p:childTnLst>
                              <p:par>
                                <p:cTn id="329" presetID="50" presetClass="exit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30" dur="1000"/>
                                        <p:tgtEl>
                                          <p:spTgt spid="2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1" dur="1000"/>
                                        <p:tgtEl>
                                          <p:spTgt spid="2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32" dur="1000"/>
                                        <p:tgtEl>
                                          <p:spTgt spid="2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4" fill="hold">
                            <p:stCondLst>
                              <p:cond delay="74000"/>
                            </p:stCondLst>
                            <p:childTnLst>
                              <p:par>
                                <p:cTn id="335" presetID="50" presetClass="exit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36" dur="1000"/>
                                        <p:tgtEl>
                                          <p:spTgt spid="2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7" dur="1000"/>
                                        <p:tgtEl>
                                          <p:spTgt spid="2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38" dur="1000"/>
                                        <p:tgtEl>
                                          <p:spTgt spid="2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0" fill="hold">
                            <p:stCondLst>
                              <p:cond delay="75000"/>
                            </p:stCondLst>
                            <p:childTnLst>
                              <p:par>
                                <p:cTn id="341" presetID="50" presetClass="exit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2" dur="1000"/>
                                        <p:tgtEl>
                                          <p:spTgt spid="2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3" dur="1000"/>
                                        <p:tgtEl>
                                          <p:spTgt spid="2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44" dur="1000"/>
                                        <p:tgtEl>
                                          <p:spTgt spid="2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6" fill="hold">
                            <p:stCondLst>
                              <p:cond delay="76000"/>
                            </p:stCondLst>
                            <p:childTnLst>
                              <p:par>
                                <p:cTn id="347" presetID="50" presetClass="exit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8" dur="1000"/>
                                        <p:tgtEl>
                                          <p:spTgt spid="2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9" dur="1000"/>
                                        <p:tgtEl>
                                          <p:spTgt spid="2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50" dur="1000"/>
                                        <p:tgtEl>
                                          <p:spTgt spid="2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2" fill="hold">
                            <p:stCondLst>
                              <p:cond delay="77000"/>
                            </p:stCondLst>
                            <p:childTnLst>
                              <p:par>
                                <p:cTn id="353" presetID="50" presetClass="exit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54" dur="1000"/>
                                        <p:tgtEl>
                                          <p:spTgt spid="2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5" dur="1000"/>
                                        <p:tgtEl>
                                          <p:spTgt spid="2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56" dur="1000"/>
                                        <p:tgtEl>
                                          <p:spTgt spid="2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8" fill="hold">
                            <p:stCondLst>
                              <p:cond delay="78000"/>
                            </p:stCondLst>
                            <p:childTnLst>
                              <p:par>
                                <p:cTn id="359" presetID="50" presetClass="exit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60" dur="1000"/>
                                        <p:tgtEl>
                                          <p:spTgt spid="2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1" dur="1000"/>
                                        <p:tgtEl>
                                          <p:spTgt spid="2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62" dur="1000"/>
                                        <p:tgtEl>
                                          <p:spTgt spid="2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4" fill="hold">
                            <p:stCondLst>
                              <p:cond delay="79000"/>
                            </p:stCondLst>
                            <p:childTnLst>
                              <p:par>
                                <p:cTn id="365" presetID="50" presetClass="exit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66" dur="1000"/>
                                        <p:tgtEl>
                                          <p:spTgt spid="2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7" dur="1000"/>
                                        <p:tgtEl>
                                          <p:spTgt spid="2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68" dur="1000"/>
                                        <p:tgtEl>
                                          <p:spTgt spid="2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0" fill="hold">
                            <p:stCondLst>
                              <p:cond delay="80000"/>
                            </p:stCondLst>
                            <p:childTnLst>
                              <p:par>
                                <p:cTn id="371" presetID="50" presetClass="exit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2" dur="1000"/>
                                        <p:tgtEl>
                                          <p:spTgt spid="2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3" dur="1000"/>
                                        <p:tgtEl>
                                          <p:spTgt spid="2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74" dur="1000"/>
                                        <p:tgtEl>
                                          <p:spTgt spid="2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6" fill="hold">
                            <p:stCondLst>
                              <p:cond delay="81000"/>
                            </p:stCondLst>
                            <p:childTnLst>
                              <p:par>
                                <p:cTn id="377" presetID="50" presetClass="exit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8" dur="1000"/>
                                        <p:tgtEl>
                                          <p:spTgt spid="2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9" dur="1000"/>
                                        <p:tgtEl>
                                          <p:spTgt spid="2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80" dur="1000"/>
                                        <p:tgtEl>
                                          <p:spTgt spid="2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2" fill="hold">
                            <p:stCondLst>
                              <p:cond delay="82000"/>
                            </p:stCondLst>
                            <p:childTnLst>
                              <p:par>
                                <p:cTn id="383" presetID="50" presetClass="exit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4" dur="1000"/>
                                        <p:tgtEl>
                                          <p:spTgt spid="2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5" dur="1000"/>
                                        <p:tgtEl>
                                          <p:spTgt spid="2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86" dur="1000"/>
                                        <p:tgtEl>
                                          <p:spTgt spid="2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8" fill="hold">
                            <p:stCondLst>
                              <p:cond delay="83000"/>
                            </p:stCondLst>
                            <p:childTnLst>
                              <p:par>
                                <p:cTn id="389" presetID="50" presetClass="exit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90" dur="1000"/>
                                        <p:tgtEl>
                                          <p:spTgt spid="2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1" dur="1000"/>
                                        <p:tgtEl>
                                          <p:spTgt spid="2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92" dur="1000"/>
                                        <p:tgtEl>
                                          <p:spTgt spid="2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4" fill="hold">
                            <p:stCondLst>
                              <p:cond delay="84000"/>
                            </p:stCondLst>
                            <p:childTnLst>
                              <p:par>
                                <p:cTn id="395" presetID="50" presetClass="exit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96" dur="1000"/>
                                        <p:tgtEl>
                                          <p:spTgt spid="2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7" dur="1000"/>
                                        <p:tgtEl>
                                          <p:spTgt spid="2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98" dur="1000"/>
                                        <p:tgtEl>
                                          <p:spTgt spid="2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0" fill="hold">
                            <p:stCondLst>
                              <p:cond delay="85000"/>
                            </p:stCondLst>
                            <p:childTnLst>
                              <p:par>
                                <p:cTn id="401" presetID="50" presetClass="exit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02" dur="1000"/>
                                        <p:tgtEl>
                                          <p:spTgt spid="2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3" dur="1000"/>
                                        <p:tgtEl>
                                          <p:spTgt spid="2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04" dur="1000"/>
                                        <p:tgtEl>
                                          <p:spTgt spid="2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6" fill="hold">
                            <p:stCondLst>
                              <p:cond delay="86000"/>
                            </p:stCondLst>
                            <p:childTnLst>
                              <p:par>
                                <p:cTn id="407" presetID="50" presetClass="exit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08" dur="1000"/>
                                        <p:tgtEl>
                                          <p:spTgt spid="2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9" dur="1000"/>
                                        <p:tgtEl>
                                          <p:spTgt spid="2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10" dur="1000"/>
                                        <p:tgtEl>
                                          <p:spTgt spid="2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2" fill="hold">
                            <p:stCondLst>
                              <p:cond delay="87000"/>
                            </p:stCondLst>
                            <p:childTnLst>
                              <p:par>
                                <p:cTn id="413" presetID="50" presetClass="exit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14" dur="1000"/>
                                        <p:tgtEl>
                                          <p:spTgt spid="2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5" dur="1000"/>
                                        <p:tgtEl>
                                          <p:spTgt spid="2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16" dur="1000"/>
                                        <p:tgtEl>
                                          <p:spTgt spid="2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8" fill="hold">
                            <p:stCondLst>
                              <p:cond delay="88000"/>
                            </p:stCondLst>
                            <p:childTnLst>
                              <p:par>
                                <p:cTn id="419" presetID="50" presetClass="exit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0" dur="1000"/>
                                        <p:tgtEl>
                                          <p:spTgt spid="2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1" dur="1000"/>
                                        <p:tgtEl>
                                          <p:spTgt spid="2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22" dur="1000"/>
                                        <p:tgtEl>
                                          <p:spTgt spid="2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4" fill="hold">
                            <p:stCondLst>
                              <p:cond delay="89000"/>
                            </p:stCondLst>
                            <p:childTnLst>
                              <p:par>
                                <p:cTn id="425" presetID="50" presetClass="exit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6" dur="1000"/>
                                        <p:tgtEl>
                                          <p:spTgt spid="2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7" dur="1000"/>
                                        <p:tgtEl>
                                          <p:spTgt spid="2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28" dur="1000"/>
                                        <p:tgtEl>
                                          <p:spTgt spid="2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0" fill="hold">
                            <p:stCondLst>
                              <p:cond delay="90000"/>
                            </p:stCondLst>
                            <p:childTnLst>
                              <p:par>
                                <p:cTn id="431" presetID="50" presetClass="exit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32" dur="1000"/>
                                        <p:tgtEl>
                                          <p:spTgt spid="2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3" dur="1000"/>
                                        <p:tgtEl>
                                          <p:spTgt spid="2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34" dur="1000"/>
                                        <p:tgtEl>
                                          <p:spTgt spid="2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6" fill="hold">
                            <p:stCondLst>
                              <p:cond delay="91000"/>
                            </p:stCondLst>
                            <p:childTnLst>
                              <p:par>
                                <p:cTn id="437" presetID="50" presetClass="exit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38" dur="1000"/>
                                        <p:tgtEl>
                                          <p:spTgt spid="2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9" dur="1000"/>
                                        <p:tgtEl>
                                          <p:spTgt spid="2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40" dur="1000"/>
                                        <p:tgtEl>
                                          <p:spTgt spid="2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2" fill="hold">
                            <p:stCondLst>
                              <p:cond delay="92000"/>
                            </p:stCondLst>
                            <p:childTnLst>
                              <p:par>
                                <p:cTn id="443" presetID="50" presetClass="exit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44" dur="1000"/>
                                        <p:tgtEl>
                                          <p:spTgt spid="2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5" dur="1000"/>
                                        <p:tgtEl>
                                          <p:spTgt spid="2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46" dur="1000"/>
                                        <p:tgtEl>
                                          <p:spTgt spid="2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8" fill="hold">
                            <p:stCondLst>
                              <p:cond delay="93000"/>
                            </p:stCondLst>
                            <p:childTnLst>
                              <p:par>
                                <p:cTn id="449" presetID="50" presetClass="exit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50" dur="1000"/>
                                        <p:tgtEl>
                                          <p:spTgt spid="2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1" dur="1000"/>
                                        <p:tgtEl>
                                          <p:spTgt spid="2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52" dur="1000"/>
                                        <p:tgtEl>
                                          <p:spTgt spid="2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4" fill="hold">
                            <p:stCondLst>
                              <p:cond delay="94000"/>
                            </p:stCondLst>
                            <p:childTnLst>
                              <p:par>
                                <p:cTn id="455" presetID="50" presetClass="exit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56" dur="1000"/>
                                        <p:tgtEl>
                                          <p:spTgt spid="2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7" dur="1000"/>
                                        <p:tgtEl>
                                          <p:spTgt spid="2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58" dur="1000"/>
                                        <p:tgtEl>
                                          <p:spTgt spid="2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0" fill="hold">
                            <p:stCondLst>
                              <p:cond delay="95000"/>
                            </p:stCondLst>
                            <p:childTnLst>
                              <p:par>
                                <p:cTn id="461" presetID="50" presetClass="exit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2" dur="1000"/>
                                        <p:tgtEl>
                                          <p:spTgt spid="2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3" dur="1000"/>
                                        <p:tgtEl>
                                          <p:spTgt spid="2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64" dur="1000"/>
                                        <p:tgtEl>
                                          <p:spTgt spid="2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6" fill="hold">
                            <p:stCondLst>
                              <p:cond delay="96000"/>
                            </p:stCondLst>
                            <p:childTnLst>
                              <p:par>
                                <p:cTn id="467" presetID="50" presetClass="exit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8" dur="1000"/>
                                        <p:tgtEl>
                                          <p:spTgt spid="2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9" dur="1000"/>
                                        <p:tgtEl>
                                          <p:spTgt spid="2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70" dur="1000"/>
                                        <p:tgtEl>
                                          <p:spTgt spid="2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2" fill="hold">
                            <p:stCondLst>
                              <p:cond delay="97000"/>
                            </p:stCondLst>
                            <p:childTnLst>
                              <p:par>
                                <p:cTn id="473" presetID="50" presetClass="exit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74" dur="1000"/>
                                        <p:tgtEl>
                                          <p:spTgt spid="2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5" dur="1000"/>
                                        <p:tgtEl>
                                          <p:spTgt spid="2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76" dur="1000"/>
                                        <p:tgtEl>
                                          <p:spTgt spid="2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8" fill="hold">
                            <p:stCondLst>
                              <p:cond delay="98000"/>
                            </p:stCondLst>
                            <p:childTnLst>
                              <p:par>
                                <p:cTn id="479" presetID="50" presetClass="exit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0" dur="1000"/>
                                        <p:tgtEl>
                                          <p:spTgt spid="2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1" dur="1000"/>
                                        <p:tgtEl>
                                          <p:spTgt spid="2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82" dur="1000"/>
                                        <p:tgtEl>
                                          <p:spTgt spid="2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4" fill="hold">
                      <p:stCondLst>
                        <p:cond delay="indefinite"/>
                      </p:stCondLst>
                      <p:childTnLst>
                        <p:par>
                          <p:cTn id="485" fill="hold">
                            <p:stCondLst>
                              <p:cond delay="0"/>
                            </p:stCondLst>
                            <p:childTnLst>
                              <p:par>
                                <p:cTn id="48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 animBg="1"/>
      <p:bldP spid="5" grpId="1" animBg="1"/>
      <p:bldP spid="6" grpId="0" animBg="1"/>
      <p:bldP spid="6" grpId="1" animBg="1"/>
      <p:bldP spid="7" grpId="0" animBg="1"/>
      <p:bldP spid="7" grpId="1" animBg="1"/>
      <p:bldP spid="8" grpId="0" animBg="1"/>
      <p:bldP spid="8" grpId="1" animBg="1"/>
      <p:bldP spid="9" grpId="0" animBg="1"/>
      <p:bldP spid="9" grpId="1" animBg="1"/>
      <p:bldP spid="10" grpId="0" animBg="1"/>
      <p:bldP spid="10" grpId="1" animBg="1"/>
      <p:bldP spid="11" grpId="0" animBg="1"/>
      <p:bldP spid="11" grpId="1" animBg="1"/>
      <p:bldP spid="204" grpId="0" animBg="1"/>
      <p:bldP spid="204" grpId="1" animBg="1"/>
      <p:bldP spid="205" grpId="0" animBg="1"/>
      <p:bldP spid="205" grpId="1" animBg="1"/>
      <p:bldP spid="206" grpId="0" animBg="1"/>
      <p:bldP spid="206" grpId="1" animBg="1"/>
      <p:bldP spid="207" grpId="0" animBg="1"/>
      <p:bldP spid="207" grpId="1" animBg="1"/>
      <p:bldP spid="208" grpId="0" animBg="1"/>
      <p:bldP spid="208" grpId="1" animBg="1"/>
      <p:bldP spid="209" grpId="0" animBg="1"/>
      <p:bldP spid="209" grpId="1" animBg="1"/>
      <p:bldP spid="210" grpId="0" animBg="1"/>
      <p:bldP spid="210" grpId="1" animBg="1"/>
      <p:bldP spid="211" grpId="0" animBg="1"/>
      <p:bldP spid="211" grpId="1" animBg="1"/>
      <p:bldP spid="212" grpId="0" animBg="1"/>
      <p:bldP spid="212" grpId="1" animBg="1"/>
      <p:bldP spid="213" grpId="0" animBg="1"/>
      <p:bldP spid="213" grpId="1" animBg="1"/>
      <p:bldP spid="214" grpId="0" animBg="1"/>
      <p:bldP spid="214" grpId="1" animBg="1"/>
      <p:bldP spid="215" grpId="0" animBg="1"/>
      <p:bldP spid="215" grpId="1" animBg="1"/>
      <p:bldP spid="216" grpId="0" animBg="1"/>
      <p:bldP spid="216" grpId="1" animBg="1"/>
      <p:bldP spid="217" grpId="0" animBg="1"/>
      <p:bldP spid="217" grpId="1" animBg="1"/>
      <p:bldP spid="218" grpId="0" animBg="1"/>
      <p:bldP spid="218" grpId="1" animBg="1"/>
      <p:bldP spid="219" grpId="0" animBg="1"/>
      <p:bldP spid="219" grpId="1" animBg="1"/>
      <p:bldP spid="220" grpId="0" animBg="1"/>
      <p:bldP spid="220" grpId="1" animBg="1"/>
      <p:bldP spid="221" grpId="0" animBg="1"/>
      <p:bldP spid="221" grpId="1" animBg="1"/>
      <p:bldP spid="222" grpId="0" animBg="1"/>
      <p:bldP spid="222" grpId="1" animBg="1"/>
      <p:bldP spid="223" grpId="0" animBg="1"/>
      <p:bldP spid="223" grpId="1" animBg="1"/>
      <p:bldP spid="224" grpId="0" animBg="1"/>
      <p:bldP spid="224" grpId="1" animBg="1"/>
      <p:bldP spid="225" grpId="0" animBg="1"/>
      <p:bldP spid="225" grpId="1" animBg="1"/>
      <p:bldP spid="226" grpId="0" animBg="1"/>
      <p:bldP spid="226" grpId="1" animBg="1"/>
      <p:bldP spid="227" grpId="0" animBg="1"/>
      <p:bldP spid="227" grpId="1" animBg="1"/>
      <p:bldP spid="228" grpId="0" animBg="1"/>
      <p:bldP spid="228" grpId="1" animBg="1"/>
      <p:bldP spid="229" grpId="0" animBg="1"/>
      <p:bldP spid="229" grpId="1" animBg="1"/>
      <p:bldP spid="230" grpId="0" animBg="1"/>
      <p:bldP spid="230" grpId="1" animBg="1"/>
      <p:bldP spid="231" grpId="0" animBg="1"/>
      <p:bldP spid="231" grpId="1" animBg="1"/>
      <p:bldP spid="232" grpId="0" animBg="1"/>
      <p:bldP spid="232" grpId="1" animBg="1"/>
      <p:bldP spid="233" grpId="0" animBg="1"/>
      <p:bldP spid="233" grpId="1" animBg="1"/>
      <p:bldP spid="234" grpId="0" animBg="1"/>
      <p:bldP spid="234" grpId="1" animBg="1"/>
      <p:bldP spid="235" grpId="0" animBg="1"/>
      <p:bldP spid="235" grpId="1" animBg="1"/>
      <p:bldP spid="236" grpId="0" animBg="1"/>
      <p:bldP spid="236" grpId="1" animBg="1"/>
      <p:bldP spid="237" grpId="0" animBg="1"/>
      <p:bldP spid="237" grpId="1" animBg="1"/>
      <p:bldP spid="238" grpId="0" animBg="1"/>
      <p:bldP spid="238" grpId="1" animBg="1"/>
      <p:bldP spid="239" grpId="0" animBg="1"/>
      <p:bldP spid="239" grpId="1" animBg="1"/>
      <p:bldP spid="240" grpId="0" animBg="1"/>
      <p:bldP spid="240" grpId="1" animBg="1"/>
      <p:bldP spid="241" grpId="0" animBg="1"/>
      <p:bldP spid="241" grpId="1" animBg="1"/>
      <p:bldP spid="242" grpId="0" animBg="1"/>
      <p:bldP spid="242" grpId="1" animBg="1"/>
      <p:bldP spid="243" grpId="0" animBg="1"/>
      <p:bldP spid="243" grpId="1" animBg="1"/>
      <p:bldP spid="244" grpId="0" animBg="1"/>
      <p:bldP spid="244" grpId="1" animBg="1"/>
      <p:bldP spid="245" grpId="0" animBg="1"/>
      <p:bldP spid="245" grpId="1" animBg="1"/>
      <p:bldP spid="246" grpId="0" animBg="1"/>
      <p:bldP spid="246" grpId="1" animBg="1"/>
      <p:bldP spid="247" grpId="0" animBg="1"/>
      <p:bldP spid="247" grpId="1" animBg="1"/>
      <p:bldP spid="248" grpId="0" animBg="1"/>
      <p:bldP spid="248" grpId="1" animBg="1"/>
      <p:bldP spid="249" grpId="0" animBg="1"/>
      <p:bldP spid="249" grpId="1" animBg="1"/>
      <p:bldP spid="250" grpId="0" animBg="1"/>
      <p:bldP spid="250" grpId="1" animBg="1"/>
      <p:bldP spid="251" grpId="0" animBg="1"/>
      <p:bldP spid="251" grpId="1" animBg="1"/>
      <p:bldP spid="252" grpId="0" animBg="1"/>
      <p:bldP spid="252" grpId="1" animBg="1"/>
      <p:bldP spid="253" grpId="0" animBg="1"/>
      <p:bldP spid="253" grpId="1" animBg="1"/>
      <p:bldP spid="254" grpId="0" animBg="1"/>
      <p:bldP spid="254" grpId="1" animBg="1"/>
      <p:bldP spid="255" grpId="0" animBg="1"/>
      <p:bldP spid="255" grpId="1" animBg="1"/>
      <p:bldP spid="256" grpId="0" animBg="1"/>
      <p:bldP spid="256" grpId="1" animBg="1"/>
      <p:bldP spid="257" grpId="0" animBg="1"/>
      <p:bldP spid="257" grpId="1" animBg="1"/>
      <p:bldP spid="258" grpId="0" animBg="1"/>
      <p:bldP spid="258" grpId="1" animBg="1"/>
      <p:bldP spid="259" grpId="0" animBg="1"/>
      <p:bldP spid="259" grpId="1" animBg="1"/>
      <p:bldP spid="260" grpId="0" animBg="1"/>
      <p:bldP spid="260" grpId="1" animBg="1"/>
      <p:bldP spid="261" grpId="0" animBg="1"/>
      <p:bldP spid="261" grpId="1" animBg="1"/>
      <p:bldP spid="262" grpId="0" animBg="1"/>
      <p:bldP spid="262" grpId="1" animBg="1"/>
      <p:bldP spid="263" grpId="0" animBg="1"/>
      <p:bldP spid="263" grpId="1" animBg="1"/>
      <p:bldP spid="264" grpId="0" animBg="1"/>
      <p:bldP spid="264" grpId="1" animBg="1"/>
      <p:bldP spid="265" grpId="0" animBg="1"/>
      <p:bldP spid="265" grpId="1" animBg="1"/>
      <p:bldP spid="266" grpId="0" animBg="1"/>
      <p:bldP spid="266" grpId="1" animBg="1"/>
      <p:bldP spid="267" grpId="0" animBg="1"/>
      <p:bldP spid="267" grpId="1" animBg="1"/>
      <p:bldP spid="268" grpId="0" animBg="1"/>
      <p:bldP spid="268" grpId="1" animBg="1"/>
      <p:bldP spid="269" grpId="0" animBg="1"/>
      <p:bldP spid="269" grpId="1" animBg="1"/>
      <p:bldP spid="270" grpId="0" animBg="1"/>
      <p:bldP spid="270" grpId="1" animBg="1"/>
      <p:bldP spid="271" grpId="0" animBg="1"/>
      <p:bldP spid="271" grpId="1" animBg="1"/>
      <p:bldP spid="272" grpId="0" animBg="1"/>
      <p:bldP spid="272" grpId="1" animBg="1"/>
      <p:bldP spid="273" grpId="0" animBg="1"/>
      <p:bldP spid="273" grpId="1" animBg="1"/>
      <p:bldP spid="274" grpId="0" animBg="1"/>
      <p:bldP spid="274" grpId="1" animBg="1"/>
      <p:bldP spid="275" grpId="0" animBg="1"/>
      <p:bldP spid="275" grpId="1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40000"/>
                <a:lumOff val="60000"/>
              </a:schemeClr>
            </a:gs>
            <a:gs pos="46000">
              <a:schemeClr val="accent1">
                <a:lumMod val="95000"/>
                <a:lumOff val="5000"/>
              </a:schemeClr>
            </a:gs>
            <a:gs pos="100000">
              <a:schemeClr val="accent1">
                <a:lumMod val="60000"/>
              </a:schemeClr>
            </a:gs>
          </a:gsLst>
          <a:path path="circle">
            <a:fillToRect l="50000" t="130000" r="50000" b="-3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Fayetteville State University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1969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60285"/>
          </a:xfrm>
          <a:prstGeom prst="rect">
            <a:avLst/>
          </a:prstGeom>
        </p:spPr>
      </p:pic>
      <p:sp>
        <p:nvSpPr>
          <p:cNvPr id="4" name="직사각형 3"/>
          <p:cNvSpPr/>
          <p:nvPr/>
        </p:nvSpPr>
        <p:spPr>
          <a:xfrm>
            <a:off x="0" y="5486400"/>
            <a:ext cx="1143000" cy="685800"/>
          </a:xfrm>
          <a:prstGeom prst="rect">
            <a:avLst/>
          </a:prstGeom>
          <a:gradFill>
            <a:gsLst>
              <a:gs pos="0">
                <a:srgbClr val="FFFF00"/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</a:gra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직사각형 4"/>
          <p:cNvSpPr/>
          <p:nvPr/>
        </p:nvSpPr>
        <p:spPr>
          <a:xfrm>
            <a:off x="1143000" y="5486400"/>
            <a:ext cx="1143000" cy="685800"/>
          </a:xfrm>
          <a:prstGeom prst="rect">
            <a:avLst/>
          </a:prstGeom>
          <a:gradFill>
            <a:gsLst>
              <a:gs pos="0">
                <a:srgbClr val="FFFF00"/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</a:gra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직사각형 5"/>
          <p:cNvSpPr/>
          <p:nvPr/>
        </p:nvSpPr>
        <p:spPr>
          <a:xfrm>
            <a:off x="2286000" y="5486400"/>
            <a:ext cx="1143000" cy="685800"/>
          </a:xfrm>
          <a:prstGeom prst="rect">
            <a:avLst/>
          </a:prstGeom>
          <a:gradFill>
            <a:gsLst>
              <a:gs pos="0">
                <a:srgbClr val="FFFF00"/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</a:gra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직사각형 6"/>
          <p:cNvSpPr/>
          <p:nvPr/>
        </p:nvSpPr>
        <p:spPr>
          <a:xfrm>
            <a:off x="3429000" y="5486400"/>
            <a:ext cx="1143000" cy="685800"/>
          </a:xfrm>
          <a:prstGeom prst="rect">
            <a:avLst/>
          </a:prstGeom>
          <a:gradFill>
            <a:gsLst>
              <a:gs pos="0">
                <a:srgbClr val="FFFF00"/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</a:gra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직사각형 7"/>
          <p:cNvSpPr/>
          <p:nvPr/>
        </p:nvSpPr>
        <p:spPr>
          <a:xfrm>
            <a:off x="4572000" y="5486400"/>
            <a:ext cx="1143000" cy="685800"/>
          </a:xfrm>
          <a:prstGeom prst="rect">
            <a:avLst/>
          </a:prstGeom>
          <a:gradFill>
            <a:gsLst>
              <a:gs pos="0">
                <a:srgbClr val="FFFF00"/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</a:gra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직사각형 8"/>
          <p:cNvSpPr/>
          <p:nvPr/>
        </p:nvSpPr>
        <p:spPr>
          <a:xfrm>
            <a:off x="5715000" y="5486400"/>
            <a:ext cx="1143000" cy="685800"/>
          </a:xfrm>
          <a:prstGeom prst="rect">
            <a:avLst/>
          </a:prstGeom>
          <a:gradFill>
            <a:gsLst>
              <a:gs pos="0">
                <a:srgbClr val="FFFF00"/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</a:gra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직사각형 9"/>
          <p:cNvSpPr/>
          <p:nvPr/>
        </p:nvSpPr>
        <p:spPr>
          <a:xfrm>
            <a:off x="6858000" y="5486400"/>
            <a:ext cx="1143000" cy="685800"/>
          </a:xfrm>
          <a:prstGeom prst="rect">
            <a:avLst/>
          </a:prstGeom>
          <a:gradFill>
            <a:gsLst>
              <a:gs pos="0">
                <a:srgbClr val="FFFF00"/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</a:gra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직사각형 10"/>
          <p:cNvSpPr/>
          <p:nvPr/>
        </p:nvSpPr>
        <p:spPr>
          <a:xfrm>
            <a:off x="8001000" y="5486400"/>
            <a:ext cx="1143000" cy="685800"/>
          </a:xfrm>
          <a:prstGeom prst="rect">
            <a:avLst/>
          </a:prstGeom>
          <a:gradFill>
            <a:gsLst>
              <a:gs pos="0">
                <a:srgbClr val="FFFF00"/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</a:gra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4" name="직사각형 203"/>
          <p:cNvSpPr/>
          <p:nvPr/>
        </p:nvSpPr>
        <p:spPr>
          <a:xfrm>
            <a:off x="0" y="685800"/>
            <a:ext cx="1143000" cy="685800"/>
          </a:xfrm>
          <a:prstGeom prst="rect">
            <a:avLst/>
          </a:prstGeom>
          <a:gradFill>
            <a:gsLst>
              <a:gs pos="0">
                <a:srgbClr val="FFFF00"/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</a:gra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" name="직사각형 204"/>
          <p:cNvSpPr/>
          <p:nvPr/>
        </p:nvSpPr>
        <p:spPr>
          <a:xfrm>
            <a:off x="1143000" y="685800"/>
            <a:ext cx="1143000" cy="685800"/>
          </a:xfrm>
          <a:prstGeom prst="rect">
            <a:avLst/>
          </a:prstGeom>
          <a:gradFill>
            <a:gsLst>
              <a:gs pos="0">
                <a:srgbClr val="FFFF00"/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</a:gra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" name="직사각형 205"/>
          <p:cNvSpPr/>
          <p:nvPr/>
        </p:nvSpPr>
        <p:spPr>
          <a:xfrm>
            <a:off x="2286000" y="685800"/>
            <a:ext cx="1143000" cy="685800"/>
          </a:xfrm>
          <a:prstGeom prst="rect">
            <a:avLst/>
          </a:prstGeom>
          <a:gradFill>
            <a:gsLst>
              <a:gs pos="0">
                <a:srgbClr val="FFFF00"/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</a:gra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7" name="직사각형 206"/>
          <p:cNvSpPr/>
          <p:nvPr/>
        </p:nvSpPr>
        <p:spPr>
          <a:xfrm>
            <a:off x="3429000" y="685800"/>
            <a:ext cx="1143000" cy="685800"/>
          </a:xfrm>
          <a:prstGeom prst="rect">
            <a:avLst/>
          </a:prstGeom>
          <a:gradFill>
            <a:gsLst>
              <a:gs pos="0">
                <a:srgbClr val="FFFF00"/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</a:gra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8" name="직사각형 207"/>
          <p:cNvSpPr/>
          <p:nvPr/>
        </p:nvSpPr>
        <p:spPr>
          <a:xfrm>
            <a:off x="4572000" y="685800"/>
            <a:ext cx="1143000" cy="685800"/>
          </a:xfrm>
          <a:prstGeom prst="rect">
            <a:avLst/>
          </a:prstGeom>
          <a:gradFill>
            <a:gsLst>
              <a:gs pos="0">
                <a:srgbClr val="FFFF00"/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</a:gra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9" name="직사각형 208"/>
          <p:cNvSpPr/>
          <p:nvPr/>
        </p:nvSpPr>
        <p:spPr>
          <a:xfrm>
            <a:off x="5715000" y="685800"/>
            <a:ext cx="1143000" cy="685800"/>
          </a:xfrm>
          <a:prstGeom prst="rect">
            <a:avLst/>
          </a:prstGeom>
          <a:gradFill>
            <a:gsLst>
              <a:gs pos="0">
                <a:srgbClr val="FFFF00"/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</a:gra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0" name="직사각형 209"/>
          <p:cNvSpPr/>
          <p:nvPr/>
        </p:nvSpPr>
        <p:spPr>
          <a:xfrm>
            <a:off x="6858000" y="685800"/>
            <a:ext cx="1143000" cy="685800"/>
          </a:xfrm>
          <a:prstGeom prst="rect">
            <a:avLst/>
          </a:prstGeom>
          <a:gradFill>
            <a:gsLst>
              <a:gs pos="0">
                <a:srgbClr val="FFFF00"/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</a:gra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1" name="직사각형 210"/>
          <p:cNvSpPr/>
          <p:nvPr/>
        </p:nvSpPr>
        <p:spPr>
          <a:xfrm>
            <a:off x="8001000" y="685800"/>
            <a:ext cx="1143000" cy="685800"/>
          </a:xfrm>
          <a:prstGeom prst="rect">
            <a:avLst/>
          </a:prstGeom>
          <a:gradFill>
            <a:gsLst>
              <a:gs pos="0">
                <a:srgbClr val="FFFF00"/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</a:gra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2" name="직사각형 211"/>
          <p:cNvSpPr/>
          <p:nvPr/>
        </p:nvSpPr>
        <p:spPr>
          <a:xfrm>
            <a:off x="0" y="2743200"/>
            <a:ext cx="1143000" cy="685800"/>
          </a:xfrm>
          <a:prstGeom prst="rect">
            <a:avLst/>
          </a:prstGeom>
          <a:gradFill>
            <a:gsLst>
              <a:gs pos="0">
                <a:srgbClr val="FFFF00"/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</a:gra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3" name="직사각형 212"/>
          <p:cNvSpPr/>
          <p:nvPr/>
        </p:nvSpPr>
        <p:spPr>
          <a:xfrm>
            <a:off x="1143000" y="2743200"/>
            <a:ext cx="1143000" cy="685800"/>
          </a:xfrm>
          <a:prstGeom prst="rect">
            <a:avLst/>
          </a:prstGeom>
          <a:gradFill>
            <a:gsLst>
              <a:gs pos="0">
                <a:srgbClr val="FFFF00"/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</a:gra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4" name="직사각형 213"/>
          <p:cNvSpPr/>
          <p:nvPr/>
        </p:nvSpPr>
        <p:spPr>
          <a:xfrm>
            <a:off x="2286000" y="2743200"/>
            <a:ext cx="1143000" cy="685800"/>
          </a:xfrm>
          <a:prstGeom prst="rect">
            <a:avLst/>
          </a:prstGeom>
          <a:gradFill>
            <a:gsLst>
              <a:gs pos="0">
                <a:srgbClr val="FFFF00"/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</a:gra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5" name="직사각형 214"/>
          <p:cNvSpPr/>
          <p:nvPr/>
        </p:nvSpPr>
        <p:spPr>
          <a:xfrm>
            <a:off x="3429000" y="2743200"/>
            <a:ext cx="1143000" cy="685800"/>
          </a:xfrm>
          <a:prstGeom prst="rect">
            <a:avLst/>
          </a:prstGeom>
          <a:gradFill>
            <a:gsLst>
              <a:gs pos="0">
                <a:srgbClr val="FFFF00"/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</a:gra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6" name="직사각형 215"/>
          <p:cNvSpPr/>
          <p:nvPr/>
        </p:nvSpPr>
        <p:spPr>
          <a:xfrm>
            <a:off x="4572000" y="2743200"/>
            <a:ext cx="1143000" cy="685800"/>
          </a:xfrm>
          <a:prstGeom prst="rect">
            <a:avLst/>
          </a:prstGeom>
          <a:gradFill>
            <a:gsLst>
              <a:gs pos="0">
                <a:srgbClr val="FFFF00"/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</a:gra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7" name="직사각형 216"/>
          <p:cNvSpPr/>
          <p:nvPr/>
        </p:nvSpPr>
        <p:spPr>
          <a:xfrm>
            <a:off x="5715000" y="2743200"/>
            <a:ext cx="1143000" cy="685800"/>
          </a:xfrm>
          <a:prstGeom prst="rect">
            <a:avLst/>
          </a:prstGeom>
          <a:gradFill>
            <a:gsLst>
              <a:gs pos="0">
                <a:srgbClr val="FFFF00"/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</a:gra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8" name="직사각형 217"/>
          <p:cNvSpPr/>
          <p:nvPr/>
        </p:nvSpPr>
        <p:spPr>
          <a:xfrm>
            <a:off x="6858000" y="2743200"/>
            <a:ext cx="1143000" cy="685800"/>
          </a:xfrm>
          <a:prstGeom prst="rect">
            <a:avLst/>
          </a:prstGeom>
          <a:gradFill>
            <a:gsLst>
              <a:gs pos="0">
                <a:srgbClr val="FFFF00"/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</a:gra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9" name="직사각형 218"/>
          <p:cNvSpPr/>
          <p:nvPr/>
        </p:nvSpPr>
        <p:spPr>
          <a:xfrm>
            <a:off x="8001000" y="2743200"/>
            <a:ext cx="1143000" cy="685800"/>
          </a:xfrm>
          <a:prstGeom prst="rect">
            <a:avLst/>
          </a:prstGeom>
          <a:gradFill>
            <a:gsLst>
              <a:gs pos="0">
                <a:srgbClr val="FFFF00"/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</a:gra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0" name="직사각형 219"/>
          <p:cNvSpPr/>
          <p:nvPr/>
        </p:nvSpPr>
        <p:spPr>
          <a:xfrm>
            <a:off x="0" y="2057400"/>
            <a:ext cx="1143000" cy="685800"/>
          </a:xfrm>
          <a:prstGeom prst="rect">
            <a:avLst/>
          </a:prstGeom>
          <a:gradFill>
            <a:gsLst>
              <a:gs pos="0">
                <a:srgbClr val="FFFF00"/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</a:gra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1" name="직사각형 220"/>
          <p:cNvSpPr/>
          <p:nvPr/>
        </p:nvSpPr>
        <p:spPr>
          <a:xfrm>
            <a:off x="1143000" y="2057400"/>
            <a:ext cx="1143000" cy="685800"/>
          </a:xfrm>
          <a:prstGeom prst="rect">
            <a:avLst/>
          </a:prstGeom>
          <a:gradFill>
            <a:gsLst>
              <a:gs pos="0">
                <a:srgbClr val="FFFF00"/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</a:gra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2" name="직사각형 221"/>
          <p:cNvSpPr/>
          <p:nvPr/>
        </p:nvSpPr>
        <p:spPr>
          <a:xfrm>
            <a:off x="2286000" y="2057400"/>
            <a:ext cx="1143000" cy="685800"/>
          </a:xfrm>
          <a:prstGeom prst="rect">
            <a:avLst/>
          </a:prstGeom>
          <a:gradFill>
            <a:gsLst>
              <a:gs pos="0">
                <a:srgbClr val="FFFF00"/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</a:gra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3" name="직사각형 222"/>
          <p:cNvSpPr/>
          <p:nvPr/>
        </p:nvSpPr>
        <p:spPr>
          <a:xfrm>
            <a:off x="3429000" y="2057400"/>
            <a:ext cx="1143000" cy="685800"/>
          </a:xfrm>
          <a:prstGeom prst="rect">
            <a:avLst/>
          </a:prstGeom>
          <a:gradFill>
            <a:gsLst>
              <a:gs pos="0">
                <a:srgbClr val="FFFF00"/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</a:gra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4" name="직사각형 223"/>
          <p:cNvSpPr/>
          <p:nvPr/>
        </p:nvSpPr>
        <p:spPr>
          <a:xfrm>
            <a:off x="4572000" y="2057400"/>
            <a:ext cx="1143000" cy="685800"/>
          </a:xfrm>
          <a:prstGeom prst="rect">
            <a:avLst/>
          </a:prstGeom>
          <a:gradFill>
            <a:gsLst>
              <a:gs pos="0">
                <a:srgbClr val="FFFF00"/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</a:gra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5" name="직사각형 224"/>
          <p:cNvSpPr/>
          <p:nvPr/>
        </p:nvSpPr>
        <p:spPr>
          <a:xfrm>
            <a:off x="5715000" y="2057400"/>
            <a:ext cx="1143000" cy="685800"/>
          </a:xfrm>
          <a:prstGeom prst="rect">
            <a:avLst/>
          </a:prstGeom>
          <a:gradFill>
            <a:gsLst>
              <a:gs pos="0">
                <a:srgbClr val="FFFF00"/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</a:gra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6" name="직사각형 225"/>
          <p:cNvSpPr/>
          <p:nvPr/>
        </p:nvSpPr>
        <p:spPr>
          <a:xfrm>
            <a:off x="6858000" y="2057400"/>
            <a:ext cx="1143000" cy="685800"/>
          </a:xfrm>
          <a:prstGeom prst="rect">
            <a:avLst/>
          </a:prstGeom>
          <a:gradFill>
            <a:gsLst>
              <a:gs pos="0">
                <a:srgbClr val="FFFF00"/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</a:gra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7" name="직사각형 226"/>
          <p:cNvSpPr/>
          <p:nvPr/>
        </p:nvSpPr>
        <p:spPr>
          <a:xfrm>
            <a:off x="8001000" y="2057400"/>
            <a:ext cx="1143000" cy="685800"/>
          </a:xfrm>
          <a:prstGeom prst="rect">
            <a:avLst/>
          </a:prstGeom>
          <a:gradFill>
            <a:gsLst>
              <a:gs pos="0">
                <a:srgbClr val="FFFF00"/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</a:gra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8" name="직사각형 227"/>
          <p:cNvSpPr/>
          <p:nvPr/>
        </p:nvSpPr>
        <p:spPr>
          <a:xfrm>
            <a:off x="0" y="1371600"/>
            <a:ext cx="1143000" cy="685800"/>
          </a:xfrm>
          <a:prstGeom prst="rect">
            <a:avLst/>
          </a:prstGeom>
          <a:gradFill>
            <a:gsLst>
              <a:gs pos="0">
                <a:srgbClr val="FFFF00"/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</a:gra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9" name="직사각형 228"/>
          <p:cNvSpPr/>
          <p:nvPr/>
        </p:nvSpPr>
        <p:spPr>
          <a:xfrm>
            <a:off x="1143000" y="1371600"/>
            <a:ext cx="1143000" cy="685800"/>
          </a:xfrm>
          <a:prstGeom prst="rect">
            <a:avLst/>
          </a:prstGeom>
          <a:gradFill>
            <a:gsLst>
              <a:gs pos="0">
                <a:srgbClr val="FFFF00"/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</a:gra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0" name="직사각형 229"/>
          <p:cNvSpPr/>
          <p:nvPr/>
        </p:nvSpPr>
        <p:spPr>
          <a:xfrm>
            <a:off x="2286000" y="1371600"/>
            <a:ext cx="1143000" cy="685800"/>
          </a:xfrm>
          <a:prstGeom prst="rect">
            <a:avLst/>
          </a:prstGeom>
          <a:gradFill>
            <a:gsLst>
              <a:gs pos="0">
                <a:srgbClr val="FFFF00"/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</a:gra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1" name="직사각형 230"/>
          <p:cNvSpPr/>
          <p:nvPr/>
        </p:nvSpPr>
        <p:spPr>
          <a:xfrm>
            <a:off x="3429000" y="1371600"/>
            <a:ext cx="1143000" cy="685800"/>
          </a:xfrm>
          <a:prstGeom prst="rect">
            <a:avLst/>
          </a:prstGeom>
          <a:gradFill>
            <a:gsLst>
              <a:gs pos="0">
                <a:srgbClr val="FFFF00"/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</a:gra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2" name="직사각형 231"/>
          <p:cNvSpPr/>
          <p:nvPr/>
        </p:nvSpPr>
        <p:spPr>
          <a:xfrm>
            <a:off x="4572000" y="1371600"/>
            <a:ext cx="1143000" cy="685800"/>
          </a:xfrm>
          <a:prstGeom prst="rect">
            <a:avLst/>
          </a:prstGeom>
          <a:gradFill>
            <a:gsLst>
              <a:gs pos="0">
                <a:srgbClr val="FFFF00"/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</a:gra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3" name="직사각형 232"/>
          <p:cNvSpPr/>
          <p:nvPr/>
        </p:nvSpPr>
        <p:spPr>
          <a:xfrm>
            <a:off x="5715000" y="1371600"/>
            <a:ext cx="1143000" cy="685800"/>
          </a:xfrm>
          <a:prstGeom prst="rect">
            <a:avLst/>
          </a:prstGeom>
          <a:gradFill>
            <a:gsLst>
              <a:gs pos="0">
                <a:srgbClr val="FFFF00"/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</a:gra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4" name="직사각형 233"/>
          <p:cNvSpPr/>
          <p:nvPr/>
        </p:nvSpPr>
        <p:spPr>
          <a:xfrm>
            <a:off x="6858000" y="1371600"/>
            <a:ext cx="1143000" cy="685800"/>
          </a:xfrm>
          <a:prstGeom prst="rect">
            <a:avLst/>
          </a:prstGeom>
          <a:gradFill>
            <a:gsLst>
              <a:gs pos="0">
                <a:srgbClr val="FFFF00"/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</a:gra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" name="직사각형 234"/>
          <p:cNvSpPr/>
          <p:nvPr/>
        </p:nvSpPr>
        <p:spPr>
          <a:xfrm>
            <a:off x="8001000" y="1371600"/>
            <a:ext cx="1143000" cy="685800"/>
          </a:xfrm>
          <a:prstGeom prst="rect">
            <a:avLst/>
          </a:prstGeom>
          <a:gradFill>
            <a:gsLst>
              <a:gs pos="0">
                <a:srgbClr val="FFFF00"/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</a:gra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6" name="직사각형 235"/>
          <p:cNvSpPr/>
          <p:nvPr/>
        </p:nvSpPr>
        <p:spPr>
          <a:xfrm>
            <a:off x="0" y="3429000"/>
            <a:ext cx="1143000" cy="685800"/>
          </a:xfrm>
          <a:prstGeom prst="rect">
            <a:avLst/>
          </a:prstGeom>
          <a:gradFill>
            <a:gsLst>
              <a:gs pos="0">
                <a:srgbClr val="FFFF00"/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</a:gra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7" name="직사각형 236"/>
          <p:cNvSpPr/>
          <p:nvPr/>
        </p:nvSpPr>
        <p:spPr>
          <a:xfrm>
            <a:off x="1143000" y="3429000"/>
            <a:ext cx="1143000" cy="685800"/>
          </a:xfrm>
          <a:prstGeom prst="rect">
            <a:avLst/>
          </a:prstGeom>
          <a:gradFill>
            <a:gsLst>
              <a:gs pos="0">
                <a:srgbClr val="FFFF00"/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</a:gra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8" name="직사각형 237"/>
          <p:cNvSpPr/>
          <p:nvPr/>
        </p:nvSpPr>
        <p:spPr>
          <a:xfrm>
            <a:off x="2286000" y="3429000"/>
            <a:ext cx="1143000" cy="685800"/>
          </a:xfrm>
          <a:prstGeom prst="rect">
            <a:avLst/>
          </a:prstGeom>
          <a:gradFill>
            <a:gsLst>
              <a:gs pos="0">
                <a:srgbClr val="FFFF00"/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</a:gra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9" name="직사각형 238"/>
          <p:cNvSpPr/>
          <p:nvPr/>
        </p:nvSpPr>
        <p:spPr>
          <a:xfrm>
            <a:off x="3429000" y="3429000"/>
            <a:ext cx="1143000" cy="685800"/>
          </a:xfrm>
          <a:prstGeom prst="rect">
            <a:avLst/>
          </a:prstGeom>
          <a:gradFill>
            <a:gsLst>
              <a:gs pos="0">
                <a:srgbClr val="FFFF00"/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</a:gra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0" name="직사각형 239"/>
          <p:cNvSpPr/>
          <p:nvPr/>
        </p:nvSpPr>
        <p:spPr>
          <a:xfrm>
            <a:off x="4572000" y="3429000"/>
            <a:ext cx="1143000" cy="685800"/>
          </a:xfrm>
          <a:prstGeom prst="rect">
            <a:avLst/>
          </a:prstGeom>
          <a:gradFill>
            <a:gsLst>
              <a:gs pos="0">
                <a:srgbClr val="FFFF00"/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</a:gra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1" name="직사각형 240"/>
          <p:cNvSpPr/>
          <p:nvPr/>
        </p:nvSpPr>
        <p:spPr>
          <a:xfrm>
            <a:off x="5715000" y="3429000"/>
            <a:ext cx="1143000" cy="685800"/>
          </a:xfrm>
          <a:prstGeom prst="rect">
            <a:avLst/>
          </a:prstGeom>
          <a:gradFill>
            <a:gsLst>
              <a:gs pos="0">
                <a:srgbClr val="FFFF00"/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</a:gra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2" name="직사각형 241"/>
          <p:cNvSpPr/>
          <p:nvPr/>
        </p:nvSpPr>
        <p:spPr>
          <a:xfrm>
            <a:off x="6858000" y="3429000"/>
            <a:ext cx="1143000" cy="685800"/>
          </a:xfrm>
          <a:prstGeom prst="rect">
            <a:avLst/>
          </a:prstGeom>
          <a:gradFill>
            <a:gsLst>
              <a:gs pos="0">
                <a:srgbClr val="FFFF00"/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</a:gra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3" name="직사각형 242"/>
          <p:cNvSpPr/>
          <p:nvPr/>
        </p:nvSpPr>
        <p:spPr>
          <a:xfrm>
            <a:off x="8001000" y="3429000"/>
            <a:ext cx="1143000" cy="685800"/>
          </a:xfrm>
          <a:prstGeom prst="rect">
            <a:avLst/>
          </a:prstGeom>
          <a:gradFill>
            <a:gsLst>
              <a:gs pos="0">
                <a:srgbClr val="FFFF00"/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</a:gra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4" name="직사각형 243"/>
          <p:cNvSpPr/>
          <p:nvPr/>
        </p:nvSpPr>
        <p:spPr>
          <a:xfrm>
            <a:off x="0" y="4114800"/>
            <a:ext cx="1143000" cy="685800"/>
          </a:xfrm>
          <a:prstGeom prst="rect">
            <a:avLst/>
          </a:prstGeom>
          <a:gradFill>
            <a:gsLst>
              <a:gs pos="0">
                <a:srgbClr val="FFFF00"/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</a:gra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5" name="직사각형 244"/>
          <p:cNvSpPr/>
          <p:nvPr/>
        </p:nvSpPr>
        <p:spPr>
          <a:xfrm>
            <a:off x="1143000" y="4114800"/>
            <a:ext cx="1143000" cy="685800"/>
          </a:xfrm>
          <a:prstGeom prst="rect">
            <a:avLst/>
          </a:prstGeom>
          <a:gradFill>
            <a:gsLst>
              <a:gs pos="0">
                <a:srgbClr val="FFFF00"/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</a:gra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6" name="직사각형 245"/>
          <p:cNvSpPr/>
          <p:nvPr/>
        </p:nvSpPr>
        <p:spPr>
          <a:xfrm>
            <a:off x="2286000" y="4114800"/>
            <a:ext cx="1143000" cy="685800"/>
          </a:xfrm>
          <a:prstGeom prst="rect">
            <a:avLst/>
          </a:prstGeom>
          <a:gradFill>
            <a:gsLst>
              <a:gs pos="0">
                <a:srgbClr val="FFFF00"/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</a:gra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7" name="직사각형 246"/>
          <p:cNvSpPr/>
          <p:nvPr/>
        </p:nvSpPr>
        <p:spPr>
          <a:xfrm>
            <a:off x="3429000" y="4114800"/>
            <a:ext cx="1143000" cy="685800"/>
          </a:xfrm>
          <a:prstGeom prst="rect">
            <a:avLst/>
          </a:prstGeom>
          <a:gradFill>
            <a:gsLst>
              <a:gs pos="0">
                <a:srgbClr val="FFFF00"/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</a:gra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8" name="직사각형 247"/>
          <p:cNvSpPr/>
          <p:nvPr/>
        </p:nvSpPr>
        <p:spPr>
          <a:xfrm>
            <a:off x="4572000" y="4114800"/>
            <a:ext cx="1143000" cy="685800"/>
          </a:xfrm>
          <a:prstGeom prst="rect">
            <a:avLst/>
          </a:prstGeom>
          <a:gradFill>
            <a:gsLst>
              <a:gs pos="0">
                <a:srgbClr val="FFFF00"/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</a:gra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9" name="직사각형 248"/>
          <p:cNvSpPr/>
          <p:nvPr/>
        </p:nvSpPr>
        <p:spPr>
          <a:xfrm>
            <a:off x="5715000" y="4114800"/>
            <a:ext cx="1143000" cy="685800"/>
          </a:xfrm>
          <a:prstGeom prst="rect">
            <a:avLst/>
          </a:prstGeom>
          <a:gradFill>
            <a:gsLst>
              <a:gs pos="0">
                <a:srgbClr val="FFFF00"/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</a:gra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0" name="직사각형 249"/>
          <p:cNvSpPr/>
          <p:nvPr/>
        </p:nvSpPr>
        <p:spPr>
          <a:xfrm>
            <a:off x="6858000" y="4114800"/>
            <a:ext cx="1143000" cy="685800"/>
          </a:xfrm>
          <a:prstGeom prst="rect">
            <a:avLst/>
          </a:prstGeom>
          <a:gradFill>
            <a:gsLst>
              <a:gs pos="0">
                <a:srgbClr val="FFFF00"/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</a:gra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1" name="직사각형 250"/>
          <p:cNvSpPr/>
          <p:nvPr/>
        </p:nvSpPr>
        <p:spPr>
          <a:xfrm>
            <a:off x="8001000" y="4114800"/>
            <a:ext cx="1143000" cy="685800"/>
          </a:xfrm>
          <a:prstGeom prst="rect">
            <a:avLst/>
          </a:prstGeom>
          <a:gradFill>
            <a:gsLst>
              <a:gs pos="0">
                <a:srgbClr val="FFFF00"/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</a:gra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2" name="직사각형 251"/>
          <p:cNvSpPr/>
          <p:nvPr/>
        </p:nvSpPr>
        <p:spPr>
          <a:xfrm>
            <a:off x="0" y="4800600"/>
            <a:ext cx="1143000" cy="685800"/>
          </a:xfrm>
          <a:prstGeom prst="rect">
            <a:avLst/>
          </a:prstGeom>
          <a:gradFill>
            <a:gsLst>
              <a:gs pos="0">
                <a:srgbClr val="FFFF00"/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</a:gra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3" name="직사각형 252"/>
          <p:cNvSpPr/>
          <p:nvPr/>
        </p:nvSpPr>
        <p:spPr>
          <a:xfrm>
            <a:off x="1143000" y="4800600"/>
            <a:ext cx="1143000" cy="685800"/>
          </a:xfrm>
          <a:prstGeom prst="rect">
            <a:avLst/>
          </a:prstGeom>
          <a:gradFill>
            <a:gsLst>
              <a:gs pos="0">
                <a:srgbClr val="FFFF00"/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</a:gra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4" name="직사각형 253"/>
          <p:cNvSpPr/>
          <p:nvPr/>
        </p:nvSpPr>
        <p:spPr>
          <a:xfrm>
            <a:off x="2286000" y="4800600"/>
            <a:ext cx="1143000" cy="685800"/>
          </a:xfrm>
          <a:prstGeom prst="rect">
            <a:avLst/>
          </a:prstGeom>
          <a:gradFill>
            <a:gsLst>
              <a:gs pos="0">
                <a:srgbClr val="FFFF00"/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</a:gra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5" name="직사각형 254"/>
          <p:cNvSpPr/>
          <p:nvPr/>
        </p:nvSpPr>
        <p:spPr>
          <a:xfrm>
            <a:off x="3429000" y="4800600"/>
            <a:ext cx="1143000" cy="685800"/>
          </a:xfrm>
          <a:prstGeom prst="rect">
            <a:avLst/>
          </a:prstGeom>
          <a:gradFill>
            <a:gsLst>
              <a:gs pos="0">
                <a:srgbClr val="FFFF00"/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</a:gra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6" name="직사각형 255"/>
          <p:cNvSpPr/>
          <p:nvPr/>
        </p:nvSpPr>
        <p:spPr>
          <a:xfrm>
            <a:off x="4572000" y="4800600"/>
            <a:ext cx="1143000" cy="685800"/>
          </a:xfrm>
          <a:prstGeom prst="rect">
            <a:avLst/>
          </a:prstGeom>
          <a:gradFill>
            <a:gsLst>
              <a:gs pos="0">
                <a:srgbClr val="FFFF00"/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</a:gra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7" name="직사각형 256"/>
          <p:cNvSpPr/>
          <p:nvPr/>
        </p:nvSpPr>
        <p:spPr>
          <a:xfrm>
            <a:off x="5715000" y="4800600"/>
            <a:ext cx="1143000" cy="685800"/>
          </a:xfrm>
          <a:prstGeom prst="rect">
            <a:avLst/>
          </a:prstGeom>
          <a:gradFill>
            <a:gsLst>
              <a:gs pos="0">
                <a:srgbClr val="FFFF00"/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</a:gra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8" name="직사각형 257"/>
          <p:cNvSpPr/>
          <p:nvPr/>
        </p:nvSpPr>
        <p:spPr>
          <a:xfrm>
            <a:off x="6858000" y="4800600"/>
            <a:ext cx="1143000" cy="685800"/>
          </a:xfrm>
          <a:prstGeom prst="rect">
            <a:avLst/>
          </a:prstGeom>
          <a:gradFill>
            <a:gsLst>
              <a:gs pos="0">
                <a:srgbClr val="FFFF00"/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</a:gra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9" name="직사각형 258"/>
          <p:cNvSpPr/>
          <p:nvPr/>
        </p:nvSpPr>
        <p:spPr>
          <a:xfrm>
            <a:off x="8001000" y="4800600"/>
            <a:ext cx="1143000" cy="685800"/>
          </a:xfrm>
          <a:prstGeom prst="rect">
            <a:avLst/>
          </a:prstGeom>
          <a:gradFill>
            <a:gsLst>
              <a:gs pos="0">
                <a:srgbClr val="FFFF00"/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</a:gra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0" name="직사각형 259"/>
          <p:cNvSpPr/>
          <p:nvPr/>
        </p:nvSpPr>
        <p:spPr>
          <a:xfrm>
            <a:off x="0" y="0"/>
            <a:ext cx="1143000" cy="685800"/>
          </a:xfrm>
          <a:prstGeom prst="rect">
            <a:avLst/>
          </a:prstGeom>
          <a:gradFill>
            <a:gsLst>
              <a:gs pos="0">
                <a:srgbClr val="FFFF00"/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</a:gra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1" name="직사각형 260"/>
          <p:cNvSpPr/>
          <p:nvPr/>
        </p:nvSpPr>
        <p:spPr>
          <a:xfrm>
            <a:off x="1143000" y="0"/>
            <a:ext cx="1143000" cy="685800"/>
          </a:xfrm>
          <a:prstGeom prst="rect">
            <a:avLst/>
          </a:prstGeom>
          <a:gradFill>
            <a:gsLst>
              <a:gs pos="0">
                <a:srgbClr val="FFFF00"/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</a:gra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2" name="직사각형 261"/>
          <p:cNvSpPr/>
          <p:nvPr/>
        </p:nvSpPr>
        <p:spPr>
          <a:xfrm>
            <a:off x="2286000" y="0"/>
            <a:ext cx="1143000" cy="685800"/>
          </a:xfrm>
          <a:prstGeom prst="rect">
            <a:avLst/>
          </a:prstGeom>
          <a:gradFill>
            <a:gsLst>
              <a:gs pos="0">
                <a:srgbClr val="FFFF00"/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</a:gra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3" name="직사각형 262"/>
          <p:cNvSpPr/>
          <p:nvPr/>
        </p:nvSpPr>
        <p:spPr>
          <a:xfrm>
            <a:off x="3429000" y="0"/>
            <a:ext cx="1143000" cy="685800"/>
          </a:xfrm>
          <a:prstGeom prst="rect">
            <a:avLst/>
          </a:prstGeom>
          <a:gradFill>
            <a:gsLst>
              <a:gs pos="0">
                <a:srgbClr val="FFFF00"/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</a:gra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4" name="직사각형 263"/>
          <p:cNvSpPr/>
          <p:nvPr/>
        </p:nvSpPr>
        <p:spPr>
          <a:xfrm>
            <a:off x="4572000" y="0"/>
            <a:ext cx="1143000" cy="685800"/>
          </a:xfrm>
          <a:prstGeom prst="rect">
            <a:avLst/>
          </a:prstGeom>
          <a:gradFill>
            <a:gsLst>
              <a:gs pos="0">
                <a:srgbClr val="FFFF00"/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</a:gra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5" name="직사각형 264"/>
          <p:cNvSpPr/>
          <p:nvPr/>
        </p:nvSpPr>
        <p:spPr>
          <a:xfrm>
            <a:off x="5715000" y="0"/>
            <a:ext cx="1143000" cy="685800"/>
          </a:xfrm>
          <a:prstGeom prst="rect">
            <a:avLst/>
          </a:prstGeom>
          <a:gradFill>
            <a:gsLst>
              <a:gs pos="0">
                <a:srgbClr val="FFFF00"/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</a:gra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6" name="직사각형 265"/>
          <p:cNvSpPr/>
          <p:nvPr/>
        </p:nvSpPr>
        <p:spPr>
          <a:xfrm>
            <a:off x="6858000" y="0"/>
            <a:ext cx="1143000" cy="685800"/>
          </a:xfrm>
          <a:prstGeom prst="rect">
            <a:avLst/>
          </a:prstGeom>
          <a:gradFill>
            <a:gsLst>
              <a:gs pos="0">
                <a:srgbClr val="FFFF00"/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</a:gra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7" name="직사각형 266"/>
          <p:cNvSpPr/>
          <p:nvPr/>
        </p:nvSpPr>
        <p:spPr>
          <a:xfrm>
            <a:off x="8001000" y="0"/>
            <a:ext cx="1143000" cy="685800"/>
          </a:xfrm>
          <a:prstGeom prst="rect">
            <a:avLst/>
          </a:prstGeom>
          <a:gradFill>
            <a:gsLst>
              <a:gs pos="0">
                <a:srgbClr val="FFFF00"/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</a:gra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8" name="직사각형 267"/>
          <p:cNvSpPr/>
          <p:nvPr/>
        </p:nvSpPr>
        <p:spPr>
          <a:xfrm>
            <a:off x="0" y="6172200"/>
            <a:ext cx="1143000" cy="685800"/>
          </a:xfrm>
          <a:prstGeom prst="rect">
            <a:avLst/>
          </a:prstGeom>
          <a:gradFill>
            <a:gsLst>
              <a:gs pos="0">
                <a:srgbClr val="FFFF00"/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</a:gra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9" name="직사각형 268"/>
          <p:cNvSpPr/>
          <p:nvPr/>
        </p:nvSpPr>
        <p:spPr>
          <a:xfrm>
            <a:off x="1143000" y="6172200"/>
            <a:ext cx="1143000" cy="685800"/>
          </a:xfrm>
          <a:prstGeom prst="rect">
            <a:avLst/>
          </a:prstGeom>
          <a:gradFill>
            <a:gsLst>
              <a:gs pos="0">
                <a:srgbClr val="FFFF00"/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</a:gra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0" name="직사각형 269"/>
          <p:cNvSpPr/>
          <p:nvPr/>
        </p:nvSpPr>
        <p:spPr>
          <a:xfrm>
            <a:off x="2286000" y="6172200"/>
            <a:ext cx="1143000" cy="685800"/>
          </a:xfrm>
          <a:prstGeom prst="rect">
            <a:avLst/>
          </a:prstGeom>
          <a:gradFill>
            <a:gsLst>
              <a:gs pos="0">
                <a:srgbClr val="FFFF00"/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</a:gra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1" name="직사각형 270"/>
          <p:cNvSpPr/>
          <p:nvPr/>
        </p:nvSpPr>
        <p:spPr>
          <a:xfrm>
            <a:off x="3429000" y="6172200"/>
            <a:ext cx="1143000" cy="685800"/>
          </a:xfrm>
          <a:prstGeom prst="rect">
            <a:avLst/>
          </a:prstGeom>
          <a:gradFill>
            <a:gsLst>
              <a:gs pos="0">
                <a:srgbClr val="FFFF00"/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</a:gra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2" name="직사각형 271"/>
          <p:cNvSpPr/>
          <p:nvPr/>
        </p:nvSpPr>
        <p:spPr>
          <a:xfrm>
            <a:off x="4572000" y="6172200"/>
            <a:ext cx="1143000" cy="685800"/>
          </a:xfrm>
          <a:prstGeom prst="rect">
            <a:avLst/>
          </a:prstGeom>
          <a:gradFill>
            <a:gsLst>
              <a:gs pos="0">
                <a:srgbClr val="FFFF00"/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</a:gra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3" name="직사각형 272"/>
          <p:cNvSpPr/>
          <p:nvPr/>
        </p:nvSpPr>
        <p:spPr>
          <a:xfrm>
            <a:off x="5715000" y="6172200"/>
            <a:ext cx="1143000" cy="685800"/>
          </a:xfrm>
          <a:prstGeom prst="rect">
            <a:avLst/>
          </a:prstGeom>
          <a:gradFill>
            <a:gsLst>
              <a:gs pos="0">
                <a:srgbClr val="FFFF00"/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</a:gra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4" name="직사각형 273"/>
          <p:cNvSpPr/>
          <p:nvPr/>
        </p:nvSpPr>
        <p:spPr>
          <a:xfrm>
            <a:off x="6858000" y="6172200"/>
            <a:ext cx="1143000" cy="685800"/>
          </a:xfrm>
          <a:prstGeom prst="rect">
            <a:avLst/>
          </a:prstGeom>
          <a:gradFill>
            <a:gsLst>
              <a:gs pos="0">
                <a:srgbClr val="FFFF00"/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</a:gra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5" name="직사각형 274"/>
          <p:cNvSpPr/>
          <p:nvPr/>
        </p:nvSpPr>
        <p:spPr>
          <a:xfrm>
            <a:off x="8001000" y="6172200"/>
            <a:ext cx="1143000" cy="685800"/>
          </a:xfrm>
          <a:prstGeom prst="rect">
            <a:avLst/>
          </a:prstGeom>
          <a:gradFill>
            <a:gsLst>
              <a:gs pos="0">
                <a:srgbClr val="FFFF00"/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</a:gra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7354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2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2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17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17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500"/>
                            </p:stCondLst>
                            <p:childTnLst>
                              <p:par>
                                <p:cTn id="20" presetID="17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" dur="500"/>
                                        <p:tgtEl>
                                          <p:spTgt spid="2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/>
                                        <p:tgtEl>
                                          <p:spTgt spid="2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17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6" dur="500"/>
                                        <p:tgtEl>
                                          <p:spTgt spid="2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/>
                                        <p:tgtEl>
                                          <p:spTgt spid="2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000"/>
                            </p:stCondLst>
                            <p:childTnLst>
                              <p:par>
                                <p:cTn id="30" presetID="17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1" dur="500"/>
                                        <p:tgtEl>
                                          <p:spTgt spid="2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/>
                                        <p:tgtEl>
                                          <p:spTgt spid="2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500"/>
                            </p:stCondLst>
                            <p:childTnLst>
                              <p:par>
                                <p:cTn id="35" presetID="17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6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0"/>
                            </p:stCondLst>
                            <p:childTnLst>
                              <p:par>
                                <p:cTn id="40" presetID="17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1" dur="500"/>
                                        <p:tgtEl>
                                          <p:spTgt spid="2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/>
                                        <p:tgtEl>
                                          <p:spTgt spid="2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500"/>
                            </p:stCondLst>
                            <p:childTnLst>
                              <p:par>
                                <p:cTn id="45" presetID="17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6000"/>
                            </p:stCondLst>
                            <p:childTnLst>
                              <p:par>
                                <p:cTn id="50" presetID="17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1" dur="500"/>
                                        <p:tgtEl>
                                          <p:spTgt spid="2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/>
                                        <p:tgtEl>
                                          <p:spTgt spid="2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6500"/>
                            </p:stCondLst>
                            <p:childTnLst>
                              <p:par>
                                <p:cTn id="55" presetID="17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6" dur="500"/>
                                        <p:tgtEl>
                                          <p:spTgt spid="2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/>
                                        <p:tgtEl>
                                          <p:spTgt spid="2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7000"/>
                            </p:stCondLst>
                            <p:childTnLst>
                              <p:par>
                                <p:cTn id="60" presetID="17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1" dur="500"/>
                                        <p:tgtEl>
                                          <p:spTgt spid="2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/>
                                        <p:tgtEl>
                                          <p:spTgt spid="2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7500"/>
                            </p:stCondLst>
                            <p:childTnLst>
                              <p:par>
                                <p:cTn id="65" presetID="17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6" dur="500"/>
                                        <p:tgtEl>
                                          <p:spTgt spid="2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/>
                                        <p:tgtEl>
                                          <p:spTgt spid="2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8000"/>
                            </p:stCondLst>
                            <p:childTnLst>
                              <p:par>
                                <p:cTn id="70" presetID="17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1" dur="500"/>
                                        <p:tgtEl>
                                          <p:spTgt spid="2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/>
                                        <p:tgtEl>
                                          <p:spTgt spid="2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8500"/>
                            </p:stCondLst>
                            <p:childTnLst>
                              <p:par>
                                <p:cTn id="75" presetID="17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6" dur="500"/>
                                        <p:tgtEl>
                                          <p:spTgt spid="2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/>
                                        <p:tgtEl>
                                          <p:spTgt spid="2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9000"/>
                            </p:stCondLst>
                            <p:childTnLst>
                              <p:par>
                                <p:cTn id="80" presetID="17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1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9500"/>
                            </p:stCondLst>
                            <p:childTnLst>
                              <p:par>
                                <p:cTn id="85" presetID="17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6" dur="500"/>
                                        <p:tgtEl>
                                          <p:spTgt spid="2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/>
                                        <p:tgtEl>
                                          <p:spTgt spid="2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10000"/>
                            </p:stCondLst>
                            <p:childTnLst>
                              <p:par>
                                <p:cTn id="90" presetID="17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1" dur="500"/>
                                        <p:tgtEl>
                                          <p:spTgt spid="2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/>
                                        <p:tgtEl>
                                          <p:spTgt spid="2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10500"/>
                            </p:stCondLst>
                            <p:childTnLst>
                              <p:par>
                                <p:cTn id="95" presetID="17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6" dur="500"/>
                                        <p:tgtEl>
                                          <p:spTgt spid="2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/>
                                        <p:tgtEl>
                                          <p:spTgt spid="2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11000"/>
                            </p:stCondLst>
                            <p:childTnLst>
                              <p:par>
                                <p:cTn id="100" presetID="17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1" dur="500"/>
                                        <p:tgtEl>
                                          <p:spTgt spid="2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/>
                                        <p:tgtEl>
                                          <p:spTgt spid="2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11500"/>
                            </p:stCondLst>
                            <p:childTnLst>
                              <p:par>
                                <p:cTn id="105" presetID="17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6" dur="500"/>
                                        <p:tgtEl>
                                          <p:spTgt spid="2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/>
                                        <p:tgtEl>
                                          <p:spTgt spid="2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12000"/>
                            </p:stCondLst>
                            <p:childTnLst>
                              <p:par>
                                <p:cTn id="110" presetID="17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1" dur="500"/>
                                        <p:tgtEl>
                                          <p:spTgt spid="2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/>
                                        <p:tgtEl>
                                          <p:spTgt spid="2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12500"/>
                            </p:stCondLst>
                            <p:childTnLst>
                              <p:par>
                                <p:cTn id="115" presetID="17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6" dur="500"/>
                                        <p:tgtEl>
                                          <p:spTgt spid="2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/>
                                        <p:tgtEl>
                                          <p:spTgt spid="2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13000"/>
                            </p:stCondLst>
                            <p:childTnLst>
                              <p:par>
                                <p:cTn id="120" presetID="17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1" dur="500"/>
                                        <p:tgtEl>
                                          <p:spTgt spid="2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/>
                                        <p:tgtEl>
                                          <p:spTgt spid="2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13500"/>
                            </p:stCondLst>
                            <p:childTnLst>
                              <p:par>
                                <p:cTn id="125" presetID="17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6" dur="500"/>
                                        <p:tgtEl>
                                          <p:spTgt spid="2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/>
                                        <p:tgtEl>
                                          <p:spTgt spid="2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14000"/>
                            </p:stCondLst>
                            <p:childTnLst>
                              <p:par>
                                <p:cTn id="130" presetID="17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1" dur="500"/>
                                        <p:tgtEl>
                                          <p:spTgt spid="2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500"/>
                                        <p:tgtEl>
                                          <p:spTgt spid="2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>
                            <p:stCondLst>
                              <p:cond delay="14500"/>
                            </p:stCondLst>
                            <p:childTnLst>
                              <p:par>
                                <p:cTn id="135" presetID="17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6" dur="500"/>
                                        <p:tgtEl>
                                          <p:spTgt spid="2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500"/>
                                        <p:tgtEl>
                                          <p:spTgt spid="2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15000"/>
                            </p:stCondLst>
                            <p:childTnLst>
                              <p:par>
                                <p:cTn id="140" presetID="17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1" dur="500"/>
                                        <p:tgtEl>
                                          <p:spTgt spid="2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500"/>
                                        <p:tgtEl>
                                          <p:spTgt spid="2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15500"/>
                            </p:stCondLst>
                            <p:childTnLst>
                              <p:par>
                                <p:cTn id="145" presetID="17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6" dur="500"/>
                                        <p:tgtEl>
                                          <p:spTgt spid="2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500"/>
                                        <p:tgtEl>
                                          <p:spTgt spid="2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9" fill="hold">
                            <p:stCondLst>
                              <p:cond delay="16000"/>
                            </p:stCondLst>
                            <p:childTnLst>
                              <p:par>
                                <p:cTn id="150" presetID="17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1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>
                            <p:stCondLst>
                              <p:cond delay="16500"/>
                            </p:stCondLst>
                            <p:childTnLst>
                              <p:par>
                                <p:cTn id="155" presetID="17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6" dur="500"/>
                                        <p:tgtEl>
                                          <p:spTgt spid="2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500"/>
                                        <p:tgtEl>
                                          <p:spTgt spid="2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9" fill="hold">
                            <p:stCondLst>
                              <p:cond delay="17000"/>
                            </p:stCondLst>
                            <p:childTnLst>
                              <p:par>
                                <p:cTn id="160" presetID="17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1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>
                            <p:stCondLst>
                              <p:cond delay="17500"/>
                            </p:stCondLst>
                            <p:childTnLst>
                              <p:par>
                                <p:cTn id="165" presetID="17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6" dur="500"/>
                                        <p:tgtEl>
                                          <p:spTgt spid="2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500"/>
                                        <p:tgtEl>
                                          <p:spTgt spid="2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9" fill="hold">
                            <p:stCondLst>
                              <p:cond delay="18000"/>
                            </p:stCondLst>
                            <p:childTnLst>
                              <p:par>
                                <p:cTn id="170" presetID="17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1" dur="500"/>
                                        <p:tgtEl>
                                          <p:spTgt spid="2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500"/>
                                        <p:tgtEl>
                                          <p:spTgt spid="2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4" fill="hold">
                            <p:stCondLst>
                              <p:cond delay="18500"/>
                            </p:stCondLst>
                            <p:childTnLst>
                              <p:par>
                                <p:cTn id="175" presetID="17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6" dur="500"/>
                                        <p:tgtEl>
                                          <p:spTgt spid="2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500"/>
                                        <p:tgtEl>
                                          <p:spTgt spid="2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9" fill="hold">
                            <p:stCondLst>
                              <p:cond delay="19000"/>
                            </p:stCondLst>
                            <p:childTnLst>
                              <p:par>
                                <p:cTn id="180" presetID="17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1" dur="500"/>
                                        <p:tgtEl>
                                          <p:spTgt spid="2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500"/>
                                        <p:tgtEl>
                                          <p:spTgt spid="2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4" fill="hold">
                            <p:stCondLst>
                              <p:cond delay="19500"/>
                            </p:stCondLst>
                            <p:childTnLst>
                              <p:par>
                                <p:cTn id="185" presetID="17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6" dur="500"/>
                                        <p:tgtEl>
                                          <p:spTgt spid="2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500"/>
                                        <p:tgtEl>
                                          <p:spTgt spid="2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9" fill="hold">
                            <p:stCondLst>
                              <p:cond delay="20000"/>
                            </p:stCondLst>
                            <p:childTnLst>
                              <p:par>
                                <p:cTn id="190" presetID="17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1" dur="500"/>
                                        <p:tgtEl>
                                          <p:spTgt spid="2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500"/>
                                        <p:tgtEl>
                                          <p:spTgt spid="2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4" fill="hold">
                            <p:stCondLst>
                              <p:cond delay="20500"/>
                            </p:stCondLst>
                            <p:childTnLst>
                              <p:par>
                                <p:cTn id="195" presetID="17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6" dur="500"/>
                                        <p:tgtEl>
                                          <p:spTgt spid="2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500"/>
                                        <p:tgtEl>
                                          <p:spTgt spid="2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9" fill="hold">
                            <p:stCondLst>
                              <p:cond delay="21000"/>
                            </p:stCondLst>
                            <p:childTnLst>
                              <p:par>
                                <p:cTn id="200" presetID="17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1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2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4" fill="hold">
                            <p:stCondLst>
                              <p:cond delay="21500"/>
                            </p:stCondLst>
                            <p:childTnLst>
                              <p:par>
                                <p:cTn id="205" presetID="17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6" dur="500"/>
                                        <p:tgtEl>
                                          <p:spTgt spid="2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500"/>
                                        <p:tgtEl>
                                          <p:spTgt spid="2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9" fill="hold">
                            <p:stCondLst>
                              <p:cond delay="22000"/>
                            </p:stCondLst>
                            <p:childTnLst>
                              <p:par>
                                <p:cTn id="210" presetID="17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1" dur="500"/>
                                        <p:tgtEl>
                                          <p:spTgt spid="2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2" dur="500"/>
                                        <p:tgtEl>
                                          <p:spTgt spid="2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4" fill="hold">
                            <p:stCondLst>
                              <p:cond delay="22500"/>
                            </p:stCondLst>
                            <p:childTnLst>
                              <p:par>
                                <p:cTn id="215" presetID="17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6" dur="500"/>
                                        <p:tgtEl>
                                          <p:spTgt spid="2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7" dur="500"/>
                                        <p:tgtEl>
                                          <p:spTgt spid="2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9" fill="hold">
                            <p:stCondLst>
                              <p:cond delay="23000"/>
                            </p:stCondLst>
                            <p:childTnLst>
                              <p:par>
                                <p:cTn id="220" presetID="17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1" dur="500"/>
                                        <p:tgtEl>
                                          <p:spTgt spid="2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2" dur="500"/>
                                        <p:tgtEl>
                                          <p:spTgt spid="2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4" fill="hold">
                            <p:stCondLst>
                              <p:cond delay="23500"/>
                            </p:stCondLst>
                            <p:childTnLst>
                              <p:par>
                                <p:cTn id="225" presetID="17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6" dur="500"/>
                                        <p:tgtEl>
                                          <p:spTgt spid="2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7" dur="500"/>
                                        <p:tgtEl>
                                          <p:spTgt spid="2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9" fill="hold">
                            <p:stCondLst>
                              <p:cond delay="24000"/>
                            </p:stCondLst>
                            <p:childTnLst>
                              <p:par>
                                <p:cTn id="230" presetID="17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1" dur="500"/>
                                        <p:tgtEl>
                                          <p:spTgt spid="2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2" dur="500"/>
                                        <p:tgtEl>
                                          <p:spTgt spid="2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4" fill="hold">
                            <p:stCondLst>
                              <p:cond delay="24500"/>
                            </p:stCondLst>
                            <p:childTnLst>
                              <p:par>
                                <p:cTn id="235" presetID="17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6" dur="500"/>
                                        <p:tgtEl>
                                          <p:spTgt spid="2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7" dur="500"/>
                                        <p:tgtEl>
                                          <p:spTgt spid="2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9" fill="hold">
                            <p:stCondLst>
                              <p:cond delay="25000"/>
                            </p:stCondLst>
                            <p:childTnLst>
                              <p:par>
                                <p:cTn id="240" presetID="17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1" dur="500"/>
                                        <p:tgtEl>
                                          <p:spTgt spid="2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2" dur="500"/>
                                        <p:tgtEl>
                                          <p:spTgt spid="2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4" fill="hold">
                            <p:stCondLst>
                              <p:cond delay="25500"/>
                            </p:stCondLst>
                            <p:childTnLst>
                              <p:par>
                                <p:cTn id="245" presetID="17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6" dur="500"/>
                                        <p:tgtEl>
                                          <p:spTgt spid="2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7" dur="500"/>
                                        <p:tgtEl>
                                          <p:spTgt spid="2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9" fill="hold">
                            <p:stCondLst>
                              <p:cond delay="26000"/>
                            </p:stCondLst>
                            <p:childTnLst>
                              <p:par>
                                <p:cTn id="250" presetID="17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51" dur="500"/>
                                        <p:tgtEl>
                                          <p:spTgt spid="2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2" dur="500"/>
                                        <p:tgtEl>
                                          <p:spTgt spid="2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4" fill="hold">
                            <p:stCondLst>
                              <p:cond delay="26500"/>
                            </p:stCondLst>
                            <p:childTnLst>
                              <p:par>
                                <p:cTn id="255" presetID="17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56" dur="500"/>
                                        <p:tgtEl>
                                          <p:spTgt spid="2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7" dur="500"/>
                                        <p:tgtEl>
                                          <p:spTgt spid="2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9" fill="hold">
                            <p:stCondLst>
                              <p:cond delay="27000"/>
                            </p:stCondLst>
                            <p:childTnLst>
                              <p:par>
                                <p:cTn id="260" presetID="17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61" dur="500"/>
                                        <p:tgtEl>
                                          <p:spTgt spid="2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2" dur="500"/>
                                        <p:tgtEl>
                                          <p:spTgt spid="2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4" fill="hold">
                            <p:stCondLst>
                              <p:cond delay="27500"/>
                            </p:stCondLst>
                            <p:childTnLst>
                              <p:par>
                                <p:cTn id="265" presetID="17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66" dur="500"/>
                                        <p:tgtEl>
                                          <p:spTgt spid="2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7" dur="500"/>
                                        <p:tgtEl>
                                          <p:spTgt spid="2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9" fill="hold">
                            <p:stCondLst>
                              <p:cond delay="28000"/>
                            </p:stCondLst>
                            <p:childTnLst>
                              <p:par>
                                <p:cTn id="270" presetID="17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1" dur="500"/>
                                        <p:tgtEl>
                                          <p:spTgt spid="2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2" dur="500"/>
                                        <p:tgtEl>
                                          <p:spTgt spid="2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4" fill="hold">
                            <p:stCondLst>
                              <p:cond delay="28500"/>
                            </p:stCondLst>
                            <p:childTnLst>
                              <p:par>
                                <p:cTn id="275" presetID="17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6" dur="500"/>
                                        <p:tgtEl>
                                          <p:spTgt spid="2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7" dur="500"/>
                                        <p:tgtEl>
                                          <p:spTgt spid="2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9" fill="hold">
                            <p:stCondLst>
                              <p:cond delay="29000"/>
                            </p:stCondLst>
                            <p:childTnLst>
                              <p:par>
                                <p:cTn id="280" presetID="17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81" dur="500"/>
                                        <p:tgtEl>
                                          <p:spTgt spid="2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2" dur="500"/>
                                        <p:tgtEl>
                                          <p:spTgt spid="2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4" fill="hold">
                            <p:stCondLst>
                              <p:cond delay="29500"/>
                            </p:stCondLst>
                            <p:childTnLst>
                              <p:par>
                                <p:cTn id="285" presetID="17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86" dur="500"/>
                                        <p:tgtEl>
                                          <p:spTgt spid="2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7" dur="500"/>
                                        <p:tgtEl>
                                          <p:spTgt spid="2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9" fill="hold">
                            <p:stCondLst>
                              <p:cond delay="30000"/>
                            </p:stCondLst>
                            <p:childTnLst>
                              <p:par>
                                <p:cTn id="290" presetID="17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91" dur="500"/>
                                        <p:tgtEl>
                                          <p:spTgt spid="2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2" dur="500"/>
                                        <p:tgtEl>
                                          <p:spTgt spid="2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4" fill="hold">
                            <p:stCondLst>
                              <p:cond delay="30500"/>
                            </p:stCondLst>
                            <p:childTnLst>
                              <p:par>
                                <p:cTn id="295" presetID="17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96" dur="500"/>
                                        <p:tgtEl>
                                          <p:spTgt spid="2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7" dur="500"/>
                                        <p:tgtEl>
                                          <p:spTgt spid="2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9" fill="hold">
                            <p:stCondLst>
                              <p:cond delay="31000"/>
                            </p:stCondLst>
                            <p:childTnLst>
                              <p:par>
                                <p:cTn id="300" presetID="17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1" dur="500"/>
                                        <p:tgtEl>
                                          <p:spTgt spid="2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2" dur="500"/>
                                        <p:tgtEl>
                                          <p:spTgt spid="2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4" fill="hold">
                            <p:stCondLst>
                              <p:cond delay="31500"/>
                            </p:stCondLst>
                            <p:childTnLst>
                              <p:par>
                                <p:cTn id="305" presetID="17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6" dur="500"/>
                                        <p:tgtEl>
                                          <p:spTgt spid="2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7" dur="500"/>
                                        <p:tgtEl>
                                          <p:spTgt spid="2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9" fill="hold">
                            <p:stCondLst>
                              <p:cond delay="32000"/>
                            </p:stCondLst>
                            <p:childTnLst>
                              <p:par>
                                <p:cTn id="310" presetID="17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11" dur="500"/>
                                        <p:tgtEl>
                                          <p:spTgt spid="2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2" dur="500"/>
                                        <p:tgtEl>
                                          <p:spTgt spid="2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4" fill="hold">
                            <p:stCondLst>
                              <p:cond delay="32500"/>
                            </p:stCondLst>
                            <p:childTnLst>
                              <p:par>
                                <p:cTn id="315" presetID="17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16" dur="500"/>
                                        <p:tgtEl>
                                          <p:spTgt spid="2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7" dur="500"/>
                                        <p:tgtEl>
                                          <p:spTgt spid="2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9" fill="hold">
                            <p:stCondLst>
                              <p:cond delay="33000"/>
                            </p:stCondLst>
                            <p:childTnLst>
                              <p:par>
                                <p:cTn id="320" presetID="17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21" dur="500"/>
                                        <p:tgtEl>
                                          <p:spTgt spid="2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2" dur="500"/>
                                        <p:tgtEl>
                                          <p:spTgt spid="2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4" fill="hold">
                            <p:stCondLst>
                              <p:cond delay="33500"/>
                            </p:stCondLst>
                            <p:childTnLst>
                              <p:par>
                                <p:cTn id="325" presetID="17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26" dur="500"/>
                                        <p:tgtEl>
                                          <p:spTgt spid="2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7" dur="500"/>
                                        <p:tgtEl>
                                          <p:spTgt spid="2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9" fill="hold">
                            <p:stCondLst>
                              <p:cond delay="34000"/>
                            </p:stCondLst>
                            <p:childTnLst>
                              <p:par>
                                <p:cTn id="330" presetID="17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31" dur="500"/>
                                        <p:tgtEl>
                                          <p:spTgt spid="2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2" dur="500"/>
                                        <p:tgtEl>
                                          <p:spTgt spid="2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4" fill="hold">
                            <p:stCondLst>
                              <p:cond delay="34500"/>
                            </p:stCondLst>
                            <p:childTnLst>
                              <p:par>
                                <p:cTn id="335" presetID="17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36" dur="500"/>
                                        <p:tgtEl>
                                          <p:spTgt spid="2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7" dur="500"/>
                                        <p:tgtEl>
                                          <p:spTgt spid="2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9" fill="hold">
                            <p:stCondLst>
                              <p:cond delay="35000"/>
                            </p:stCondLst>
                            <p:childTnLst>
                              <p:par>
                                <p:cTn id="340" presetID="17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1" dur="500"/>
                                        <p:tgtEl>
                                          <p:spTgt spid="2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2" dur="500"/>
                                        <p:tgtEl>
                                          <p:spTgt spid="2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4" fill="hold">
                            <p:stCondLst>
                              <p:cond delay="35500"/>
                            </p:stCondLst>
                            <p:childTnLst>
                              <p:par>
                                <p:cTn id="345" presetID="17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6" dur="500"/>
                                        <p:tgtEl>
                                          <p:spTgt spid="2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7" dur="500"/>
                                        <p:tgtEl>
                                          <p:spTgt spid="2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9" fill="hold">
                            <p:stCondLst>
                              <p:cond delay="36000"/>
                            </p:stCondLst>
                            <p:childTnLst>
                              <p:par>
                                <p:cTn id="350" presetID="17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51" dur="500"/>
                                        <p:tgtEl>
                                          <p:spTgt spid="2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2" dur="500"/>
                                        <p:tgtEl>
                                          <p:spTgt spid="2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4" fill="hold">
                            <p:stCondLst>
                              <p:cond delay="36500"/>
                            </p:stCondLst>
                            <p:childTnLst>
                              <p:par>
                                <p:cTn id="355" presetID="17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56" dur="500"/>
                                        <p:tgtEl>
                                          <p:spTgt spid="2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7" dur="500"/>
                                        <p:tgtEl>
                                          <p:spTgt spid="2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9" fill="hold">
                            <p:stCondLst>
                              <p:cond delay="37000"/>
                            </p:stCondLst>
                            <p:childTnLst>
                              <p:par>
                                <p:cTn id="360" presetID="17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61" dur="500"/>
                                        <p:tgtEl>
                                          <p:spTgt spid="2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2" dur="500"/>
                                        <p:tgtEl>
                                          <p:spTgt spid="2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4" fill="hold">
                            <p:stCondLst>
                              <p:cond delay="37500"/>
                            </p:stCondLst>
                            <p:childTnLst>
                              <p:par>
                                <p:cTn id="365" presetID="17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66" dur="500"/>
                                        <p:tgtEl>
                                          <p:spTgt spid="2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7" dur="500"/>
                                        <p:tgtEl>
                                          <p:spTgt spid="2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9" fill="hold">
                            <p:stCondLst>
                              <p:cond delay="38000"/>
                            </p:stCondLst>
                            <p:childTnLst>
                              <p:par>
                                <p:cTn id="370" presetID="17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1" dur="500"/>
                                        <p:tgtEl>
                                          <p:spTgt spid="2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2" dur="500"/>
                                        <p:tgtEl>
                                          <p:spTgt spid="2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4" fill="hold">
                            <p:stCondLst>
                              <p:cond delay="38500"/>
                            </p:stCondLst>
                            <p:childTnLst>
                              <p:par>
                                <p:cTn id="375" presetID="17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6" dur="500"/>
                                        <p:tgtEl>
                                          <p:spTgt spid="2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7" dur="500"/>
                                        <p:tgtEl>
                                          <p:spTgt spid="2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9" fill="hold">
                            <p:stCondLst>
                              <p:cond delay="39000"/>
                            </p:stCondLst>
                            <p:childTnLst>
                              <p:par>
                                <p:cTn id="380" presetID="17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1" dur="500"/>
                                        <p:tgtEl>
                                          <p:spTgt spid="2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2" dur="500"/>
                                        <p:tgtEl>
                                          <p:spTgt spid="2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4" fill="hold">
                            <p:stCondLst>
                              <p:cond delay="39500"/>
                            </p:stCondLst>
                            <p:childTnLst>
                              <p:par>
                                <p:cTn id="385" presetID="17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6" dur="500"/>
                                        <p:tgtEl>
                                          <p:spTgt spid="2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7" dur="500"/>
                                        <p:tgtEl>
                                          <p:spTgt spid="2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9" fill="hold">
                            <p:stCondLst>
                              <p:cond delay="40000"/>
                            </p:stCondLst>
                            <p:childTnLst>
                              <p:par>
                                <p:cTn id="390" presetID="17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91" dur="500"/>
                                        <p:tgtEl>
                                          <p:spTgt spid="2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2" dur="500"/>
                                        <p:tgtEl>
                                          <p:spTgt spid="2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4" fill="hold">
                            <p:stCondLst>
                              <p:cond delay="40500"/>
                            </p:stCondLst>
                            <p:childTnLst>
                              <p:par>
                                <p:cTn id="395" presetID="17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96" dur="500"/>
                                        <p:tgtEl>
                                          <p:spTgt spid="2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7" dur="500"/>
                                        <p:tgtEl>
                                          <p:spTgt spid="2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9" fill="hold">
                            <p:stCondLst>
                              <p:cond delay="41000"/>
                            </p:stCondLst>
                            <p:childTnLst>
                              <p:par>
                                <p:cTn id="400" presetID="17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01" dur="500"/>
                                        <p:tgtEl>
                                          <p:spTgt spid="2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2" dur="500"/>
                                        <p:tgtEl>
                                          <p:spTgt spid="2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4" fill="hold">
                      <p:stCondLst>
                        <p:cond delay="indefinite"/>
                      </p:stCondLst>
                      <p:childTnLst>
                        <p:par>
                          <p:cTn id="405" fill="hold">
                            <p:stCondLst>
                              <p:cond delay="0"/>
                            </p:stCondLst>
                            <p:childTnLst>
                              <p:par>
                                <p:cTn id="40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 animBg="1"/>
      <p:bldP spid="5" grpId="1" animBg="1"/>
      <p:bldP spid="6" grpId="0" animBg="1"/>
      <p:bldP spid="6" grpId="1" animBg="1"/>
      <p:bldP spid="7" grpId="0" animBg="1"/>
      <p:bldP spid="7" grpId="1" animBg="1"/>
      <p:bldP spid="8" grpId="0" animBg="1"/>
      <p:bldP spid="8" grpId="1" animBg="1"/>
      <p:bldP spid="9" grpId="0" animBg="1"/>
      <p:bldP spid="9" grpId="1" animBg="1"/>
      <p:bldP spid="10" grpId="0" animBg="1"/>
      <p:bldP spid="10" grpId="1" animBg="1"/>
      <p:bldP spid="11" grpId="0" animBg="1"/>
      <p:bldP spid="11" grpId="1" animBg="1"/>
      <p:bldP spid="204" grpId="0" animBg="1"/>
      <p:bldP spid="204" grpId="1" animBg="1"/>
      <p:bldP spid="205" grpId="0" animBg="1"/>
      <p:bldP spid="205" grpId="1" animBg="1"/>
      <p:bldP spid="206" grpId="0" animBg="1"/>
      <p:bldP spid="206" grpId="1" animBg="1"/>
      <p:bldP spid="207" grpId="0" animBg="1"/>
      <p:bldP spid="207" grpId="1" animBg="1"/>
      <p:bldP spid="208" grpId="0" animBg="1"/>
      <p:bldP spid="208" grpId="1" animBg="1"/>
      <p:bldP spid="209" grpId="0" animBg="1"/>
      <p:bldP spid="209" grpId="1" animBg="1"/>
      <p:bldP spid="210" grpId="0" animBg="1"/>
      <p:bldP spid="210" grpId="1" animBg="1"/>
      <p:bldP spid="211" grpId="0" animBg="1"/>
      <p:bldP spid="211" grpId="1" animBg="1"/>
      <p:bldP spid="212" grpId="0" animBg="1"/>
      <p:bldP spid="212" grpId="1" animBg="1"/>
      <p:bldP spid="213" grpId="0" animBg="1"/>
      <p:bldP spid="213" grpId="1" animBg="1"/>
      <p:bldP spid="214" grpId="0" animBg="1"/>
      <p:bldP spid="214" grpId="1" animBg="1"/>
      <p:bldP spid="215" grpId="0" animBg="1"/>
      <p:bldP spid="215" grpId="1" animBg="1"/>
      <p:bldP spid="216" grpId="0" animBg="1"/>
      <p:bldP spid="216" grpId="1" animBg="1"/>
      <p:bldP spid="217" grpId="0" animBg="1"/>
      <p:bldP spid="217" grpId="1" animBg="1"/>
      <p:bldP spid="218" grpId="0" animBg="1"/>
      <p:bldP spid="218" grpId="1" animBg="1"/>
      <p:bldP spid="219" grpId="0" animBg="1"/>
      <p:bldP spid="219" grpId="1" animBg="1"/>
      <p:bldP spid="220" grpId="0" animBg="1"/>
      <p:bldP spid="220" grpId="1" animBg="1"/>
      <p:bldP spid="221" grpId="0" animBg="1"/>
      <p:bldP spid="221" grpId="1" animBg="1"/>
      <p:bldP spid="222" grpId="0" animBg="1"/>
      <p:bldP spid="222" grpId="1" animBg="1"/>
      <p:bldP spid="223" grpId="0" animBg="1"/>
      <p:bldP spid="223" grpId="1" animBg="1"/>
      <p:bldP spid="224" grpId="0" animBg="1"/>
      <p:bldP spid="224" grpId="1" animBg="1"/>
      <p:bldP spid="225" grpId="0" animBg="1"/>
      <p:bldP spid="225" grpId="1" animBg="1"/>
      <p:bldP spid="226" grpId="0" animBg="1"/>
      <p:bldP spid="226" grpId="1" animBg="1"/>
      <p:bldP spid="227" grpId="0" animBg="1"/>
      <p:bldP spid="227" grpId="1" animBg="1"/>
      <p:bldP spid="228" grpId="0" animBg="1"/>
      <p:bldP spid="228" grpId="1" animBg="1"/>
      <p:bldP spid="229" grpId="0" animBg="1"/>
      <p:bldP spid="229" grpId="1" animBg="1"/>
      <p:bldP spid="230" grpId="0" animBg="1"/>
      <p:bldP spid="230" grpId="1" animBg="1"/>
      <p:bldP spid="231" grpId="0" animBg="1"/>
      <p:bldP spid="231" grpId="1" animBg="1"/>
      <p:bldP spid="232" grpId="0" animBg="1"/>
      <p:bldP spid="232" grpId="1" animBg="1"/>
      <p:bldP spid="233" grpId="0" animBg="1"/>
      <p:bldP spid="233" grpId="1" animBg="1"/>
      <p:bldP spid="234" grpId="0" animBg="1"/>
      <p:bldP spid="234" grpId="1" animBg="1"/>
      <p:bldP spid="235" grpId="0" animBg="1"/>
      <p:bldP spid="235" grpId="1" animBg="1"/>
      <p:bldP spid="236" grpId="0" animBg="1"/>
      <p:bldP spid="236" grpId="1" animBg="1"/>
      <p:bldP spid="237" grpId="0" animBg="1"/>
      <p:bldP spid="237" grpId="1" animBg="1"/>
      <p:bldP spid="238" grpId="0" animBg="1"/>
      <p:bldP spid="238" grpId="1" animBg="1"/>
      <p:bldP spid="239" grpId="0" animBg="1"/>
      <p:bldP spid="239" grpId="1" animBg="1"/>
      <p:bldP spid="240" grpId="0" animBg="1"/>
      <p:bldP spid="240" grpId="1" animBg="1"/>
      <p:bldP spid="241" grpId="0" animBg="1"/>
      <p:bldP spid="241" grpId="1" animBg="1"/>
      <p:bldP spid="242" grpId="0" animBg="1"/>
      <p:bldP spid="242" grpId="1" animBg="1"/>
      <p:bldP spid="243" grpId="0" animBg="1"/>
      <p:bldP spid="243" grpId="1" animBg="1"/>
      <p:bldP spid="244" grpId="0" animBg="1"/>
      <p:bldP spid="244" grpId="1" animBg="1"/>
      <p:bldP spid="245" grpId="0" animBg="1"/>
      <p:bldP spid="245" grpId="1" animBg="1"/>
      <p:bldP spid="246" grpId="0" animBg="1"/>
      <p:bldP spid="246" grpId="1" animBg="1"/>
      <p:bldP spid="247" grpId="0" animBg="1"/>
      <p:bldP spid="247" grpId="1" animBg="1"/>
      <p:bldP spid="248" grpId="0" animBg="1"/>
      <p:bldP spid="248" grpId="1" animBg="1"/>
      <p:bldP spid="249" grpId="0" animBg="1"/>
      <p:bldP spid="249" grpId="1" animBg="1"/>
      <p:bldP spid="250" grpId="0" animBg="1"/>
      <p:bldP spid="250" grpId="1" animBg="1"/>
      <p:bldP spid="251" grpId="0" animBg="1"/>
      <p:bldP spid="251" grpId="1" animBg="1"/>
      <p:bldP spid="252" grpId="0" animBg="1"/>
      <p:bldP spid="252" grpId="1" animBg="1"/>
      <p:bldP spid="253" grpId="0" animBg="1"/>
      <p:bldP spid="253" grpId="1" animBg="1"/>
      <p:bldP spid="254" grpId="0" animBg="1"/>
      <p:bldP spid="254" grpId="1" animBg="1"/>
      <p:bldP spid="255" grpId="0" animBg="1"/>
      <p:bldP spid="255" grpId="1" animBg="1"/>
      <p:bldP spid="256" grpId="0" animBg="1"/>
      <p:bldP spid="256" grpId="1" animBg="1"/>
      <p:bldP spid="257" grpId="0" animBg="1"/>
      <p:bldP spid="257" grpId="1" animBg="1"/>
      <p:bldP spid="258" grpId="0" animBg="1"/>
      <p:bldP spid="258" grpId="1" animBg="1"/>
      <p:bldP spid="259" grpId="0" animBg="1"/>
      <p:bldP spid="259" grpId="1" animBg="1"/>
      <p:bldP spid="260" grpId="0" animBg="1"/>
      <p:bldP spid="260" grpId="1" animBg="1"/>
      <p:bldP spid="261" grpId="0" animBg="1"/>
      <p:bldP spid="261" grpId="1" animBg="1"/>
      <p:bldP spid="262" grpId="0" animBg="1"/>
      <p:bldP spid="262" grpId="1" animBg="1"/>
      <p:bldP spid="263" grpId="0" animBg="1"/>
      <p:bldP spid="263" grpId="1" animBg="1"/>
      <p:bldP spid="264" grpId="0" animBg="1"/>
      <p:bldP spid="264" grpId="1" animBg="1"/>
      <p:bldP spid="265" grpId="0" animBg="1"/>
      <p:bldP spid="265" grpId="1" animBg="1"/>
      <p:bldP spid="266" grpId="0" animBg="1"/>
      <p:bldP spid="266" grpId="1" animBg="1"/>
      <p:bldP spid="267" grpId="0" animBg="1"/>
      <p:bldP spid="267" grpId="1" animBg="1"/>
      <p:bldP spid="268" grpId="0" animBg="1"/>
      <p:bldP spid="268" grpId="1" animBg="1"/>
      <p:bldP spid="269" grpId="0" animBg="1"/>
      <p:bldP spid="269" grpId="1" animBg="1"/>
      <p:bldP spid="270" grpId="0" animBg="1"/>
      <p:bldP spid="270" grpId="1" animBg="1"/>
      <p:bldP spid="271" grpId="0" animBg="1"/>
      <p:bldP spid="271" grpId="1" animBg="1"/>
      <p:bldP spid="272" grpId="0" animBg="1"/>
      <p:bldP spid="272" grpId="1" animBg="1"/>
      <p:bldP spid="273" grpId="0" animBg="1"/>
      <p:bldP spid="273" grpId="1" animBg="1"/>
      <p:bldP spid="274" grpId="0" animBg="1"/>
      <p:bldP spid="274" grpId="1" animBg="1"/>
      <p:bldP spid="275" grpId="0" animBg="1"/>
      <p:bldP spid="275" grpId="1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C000"/>
            </a:gs>
            <a:gs pos="48000">
              <a:schemeClr val="accent1">
                <a:lumMod val="97000"/>
                <a:lumOff val="3000"/>
              </a:schemeClr>
            </a:gs>
            <a:gs pos="100000">
              <a:schemeClr val="accent1">
                <a:lumMod val="60000"/>
                <a:lumOff val="4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NC A&amp;T University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6480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9" cy="6858000"/>
          </a:xfrm>
          <a:prstGeom prst="rect">
            <a:avLst/>
          </a:prstGeom>
        </p:spPr>
      </p:pic>
      <p:sp>
        <p:nvSpPr>
          <p:cNvPr id="4" name="직사각형 3"/>
          <p:cNvSpPr/>
          <p:nvPr/>
        </p:nvSpPr>
        <p:spPr>
          <a:xfrm>
            <a:off x="0" y="0"/>
            <a:ext cx="1143000" cy="685800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직사각형 4"/>
          <p:cNvSpPr/>
          <p:nvPr/>
        </p:nvSpPr>
        <p:spPr>
          <a:xfrm>
            <a:off x="1143000" y="0"/>
            <a:ext cx="1143000" cy="685800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직사각형 5"/>
          <p:cNvSpPr/>
          <p:nvPr/>
        </p:nvSpPr>
        <p:spPr>
          <a:xfrm>
            <a:off x="2286000" y="0"/>
            <a:ext cx="1143000" cy="685800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직사각형 6"/>
          <p:cNvSpPr/>
          <p:nvPr/>
        </p:nvSpPr>
        <p:spPr>
          <a:xfrm>
            <a:off x="3429000" y="0"/>
            <a:ext cx="1143000" cy="685800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직사각형 7"/>
          <p:cNvSpPr/>
          <p:nvPr/>
        </p:nvSpPr>
        <p:spPr>
          <a:xfrm>
            <a:off x="4572000" y="0"/>
            <a:ext cx="1143000" cy="685800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직사각형 8"/>
          <p:cNvSpPr/>
          <p:nvPr/>
        </p:nvSpPr>
        <p:spPr>
          <a:xfrm>
            <a:off x="5715000" y="0"/>
            <a:ext cx="1143000" cy="685800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직사각형 9"/>
          <p:cNvSpPr/>
          <p:nvPr/>
        </p:nvSpPr>
        <p:spPr>
          <a:xfrm>
            <a:off x="6858000" y="0"/>
            <a:ext cx="1143000" cy="685800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직사각형 10"/>
          <p:cNvSpPr/>
          <p:nvPr/>
        </p:nvSpPr>
        <p:spPr>
          <a:xfrm>
            <a:off x="8001000" y="0"/>
            <a:ext cx="1143000" cy="685800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4" name="직사각형 203"/>
          <p:cNvSpPr/>
          <p:nvPr/>
        </p:nvSpPr>
        <p:spPr>
          <a:xfrm>
            <a:off x="0" y="685800"/>
            <a:ext cx="1143000" cy="685800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" name="직사각형 204"/>
          <p:cNvSpPr/>
          <p:nvPr/>
        </p:nvSpPr>
        <p:spPr>
          <a:xfrm>
            <a:off x="1143000" y="685800"/>
            <a:ext cx="1143000" cy="685800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" name="직사각형 205"/>
          <p:cNvSpPr/>
          <p:nvPr/>
        </p:nvSpPr>
        <p:spPr>
          <a:xfrm>
            <a:off x="2286000" y="685800"/>
            <a:ext cx="1143000" cy="685800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7" name="직사각형 206"/>
          <p:cNvSpPr/>
          <p:nvPr/>
        </p:nvSpPr>
        <p:spPr>
          <a:xfrm>
            <a:off x="3429000" y="685800"/>
            <a:ext cx="1143000" cy="685800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8" name="직사각형 207"/>
          <p:cNvSpPr/>
          <p:nvPr/>
        </p:nvSpPr>
        <p:spPr>
          <a:xfrm>
            <a:off x="4572000" y="685800"/>
            <a:ext cx="1143000" cy="685800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9" name="직사각형 208"/>
          <p:cNvSpPr/>
          <p:nvPr/>
        </p:nvSpPr>
        <p:spPr>
          <a:xfrm>
            <a:off x="5715000" y="685800"/>
            <a:ext cx="1143000" cy="685800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0" name="직사각형 209"/>
          <p:cNvSpPr/>
          <p:nvPr/>
        </p:nvSpPr>
        <p:spPr>
          <a:xfrm>
            <a:off x="6858000" y="685800"/>
            <a:ext cx="1143000" cy="685800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1" name="직사각형 210"/>
          <p:cNvSpPr/>
          <p:nvPr/>
        </p:nvSpPr>
        <p:spPr>
          <a:xfrm>
            <a:off x="8001000" y="685800"/>
            <a:ext cx="1143000" cy="685800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2" name="직사각형 211"/>
          <p:cNvSpPr/>
          <p:nvPr/>
        </p:nvSpPr>
        <p:spPr>
          <a:xfrm>
            <a:off x="0" y="1371600"/>
            <a:ext cx="1143000" cy="685800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3" name="직사각형 212"/>
          <p:cNvSpPr/>
          <p:nvPr/>
        </p:nvSpPr>
        <p:spPr>
          <a:xfrm>
            <a:off x="1143000" y="1371600"/>
            <a:ext cx="1143000" cy="685800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4" name="직사각형 213"/>
          <p:cNvSpPr/>
          <p:nvPr/>
        </p:nvSpPr>
        <p:spPr>
          <a:xfrm>
            <a:off x="2286000" y="1371600"/>
            <a:ext cx="1143000" cy="685800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5" name="직사각형 214"/>
          <p:cNvSpPr/>
          <p:nvPr/>
        </p:nvSpPr>
        <p:spPr>
          <a:xfrm>
            <a:off x="3429000" y="1371600"/>
            <a:ext cx="1143000" cy="685800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6" name="직사각형 215"/>
          <p:cNvSpPr/>
          <p:nvPr/>
        </p:nvSpPr>
        <p:spPr>
          <a:xfrm>
            <a:off x="4572000" y="1371600"/>
            <a:ext cx="1143000" cy="685800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7" name="직사각형 216"/>
          <p:cNvSpPr/>
          <p:nvPr/>
        </p:nvSpPr>
        <p:spPr>
          <a:xfrm>
            <a:off x="5715000" y="1371600"/>
            <a:ext cx="1143000" cy="685800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8" name="직사각형 217"/>
          <p:cNvSpPr/>
          <p:nvPr/>
        </p:nvSpPr>
        <p:spPr>
          <a:xfrm>
            <a:off x="6858000" y="1371600"/>
            <a:ext cx="1143000" cy="685800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9" name="직사각형 218"/>
          <p:cNvSpPr/>
          <p:nvPr/>
        </p:nvSpPr>
        <p:spPr>
          <a:xfrm>
            <a:off x="8001000" y="1371600"/>
            <a:ext cx="1143000" cy="685800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0" name="직사각형 219"/>
          <p:cNvSpPr/>
          <p:nvPr/>
        </p:nvSpPr>
        <p:spPr>
          <a:xfrm>
            <a:off x="0" y="2057400"/>
            <a:ext cx="1143000" cy="685800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1" name="직사각형 220"/>
          <p:cNvSpPr/>
          <p:nvPr/>
        </p:nvSpPr>
        <p:spPr>
          <a:xfrm>
            <a:off x="1143000" y="2057400"/>
            <a:ext cx="1143000" cy="685800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2" name="직사각형 221"/>
          <p:cNvSpPr/>
          <p:nvPr/>
        </p:nvSpPr>
        <p:spPr>
          <a:xfrm>
            <a:off x="2286000" y="2057400"/>
            <a:ext cx="1143000" cy="685800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3" name="직사각형 222"/>
          <p:cNvSpPr/>
          <p:nvPr/>
        </p:nvSpPr>
        <p:spPr>
          <a:xfrm>
            <a:off x="3429000" y="2057400"/>
            <a:ext cx="1143000" cy="685800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4" name="직사각형 223"/>
          <p:cNvSpPr/>
          <p:nvPr/>
        </p:nvSpPr>
        <p:spPr>
          <a:xfrm>
            <a:off x="4572000" y="2057400"/>
            <a:ext cx="1143000" cy="685800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5" name="직사각형 224"/>
          <p:cNvSpPr/>
          <p:nvPr/>
        </p:nvSpPr>
        <p:spPr>
          <a:xfrm>
            <a:off x="5715000" y="2057400"/>
            <a:ext cx="1143000" cy="685800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6" name="직사각형 225"/>
          <p:cNvSpPr/>
          <p:nvPr/>
        </p:nvSpPr>
        <p:spPr>
          <a:xfrm>
            <a:off x="6858000" y="2057400"/>
            <a:ext cx="1143000" cy="685800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7" name="직사각형 226"/>
          <p:cNvSpPr/>
          <p:nvPr/>
        </p:nvSpPr>
        <p:spPr>
          <a:xfrm>
            <a:off x="8001000" y="2057400"/>
            <a:ext cx="1143000" cy="685800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8" name="직사각형 227"/>
          <p:cNvSpPr/>
          <p:nvPr/>
        </p:nvSpPr>
        <p:spPr>
          <a:xfrm>
            <a:off x="0" y="2743200"/>
            <a:ext cx="1143000" cy="685800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9" name="직사각형 228"/>
          <p:cNvSpPr/>
          <p:nvPr/>
        </p:nvSpPr>
        <p:spPr>
          <a:xfrm>
            <a:off x="1143000" y="2743200"/>
            <a:ext cx="1143000" cy="685800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0" name="직사각형 229"/>
          <p:cNvSpPr/>
          <p:nvPr/>
        </p:nvSpPr>
        <p:spPr>
          <a:xfrm>
            <a:off x="2286000" y="2743200"/>
            <a:ext cx="1143000" cy="685800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1" name="직사각형 230"/>
          <p:cNvSpPr/>
          <p:nvPr/>
        </p:nvSpPr>
        <p:spPr>
          <a:xfrm>
            <a:off x="3429000" y="2743200"/>
            <a:ext cx="1143000" cy="685800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2" name="직사각형 231"/>
          <p:cNvSpPr/>
          <p:nvPr/>
        </p:nvSpPr>
        <p:spPr>
          <a:xfrm>
            <a:off x="4572000" y="2743200"/>
            <a:ext cx="1143000" cy="685800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3" name="직사각형 232"/>
          <p:cNvSpPr/>
          <p:nvPr/>
        </p:nvSpPr>
        <p:spPr>
          <a:xfrm>
            <a:off x="5715000" y="2743200"/>
            <a:ext cx="1143000" cy="685800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4" name="직사각형 233"/>
          <p:cNvSpPr/>
          <p:nvPr/>
        </p:nvSpPr>
        <p:spPr>
          <a:xfrm>
            <a:off x="6858000" y="2743200"/>
            <a:ext cx="1143000" cy="685800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" name="직사각형 234"/>
          <p:cNvSpPr/>
          <p:nvPr/>
        </p:nvSpPr>
        <p:spPr>
          <a:xfrm>
            <a:off x="8001000" y="2743200"/>
            <a:ext cx="1143000" cy="685800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6" name="직사각형 235"/>
          <p:cNvSpPr/>
          <p:nvPr/>
        </p:nvSpPr>
        <p:spPr>
          <a:xfrm>
            <a:off x="0" y="3429000"/>
            <a:ext cx="1143000" cy="685800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7" name="직사각형 236"/>
          <p:cNvSpPr/>
          <p:nvPr/>
        </p:nvSpPr>
        <p:spPr>
          <a:xfrm>
            <a:off x="1143000" y="3429000"/>
            <a:ext cx="1143000" cy="685800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8" name="직사각형 237"/>
          <p:cNvSpPr/>
          <p:nvPr/>
        </p:nvSpPr>
        <p:spPr>
          <a:xfrm>
            <a:off x="2286000" y="3429000"/>
            <a:ext cx="1143000" cy="685800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9" name="직사각형 238"/>
          <p:cNvSpPr/>
          <p:nvPr/>
        </p:nvSpPr>
        <p:spPr>
          <a:xfrm>
            <a:off x="3429000" y="3429000"/>
            <a:ext cx="1143000" cy="685800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0" name="직사각형 239"/>
          <p:cNvSpPr/>
          <p:nvPr/>
        </p:nvSpPr>
        <p:spPr>
          <a:xfrm>
            <a:off x="4572000" y="3429000"/>
            <a:ext cx="1143000" cy="685800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1" name="직사각형 240"/>
          <p:cNvSpPr/>
          <p:nvPr/>
        </p:nvSpPr>
        <p:spPr>
          <a:xfrm>
            <a:off x="5715000" y="3429000"/>
            <a:ext cx="1143000" cy="685800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2" name="직사각형 241"/>
          <p:cNvSpPr/>
          <p:nvPr/>
        </p:nvSpPr>
        <p:spPr>
          <a:xfrm>
            <a:off x="6858000" y="3429000"/>
            <a:ext cx="1143000" cy="685800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3" name="직사각형 242"/>
          <p:cNvSpPr/>
          <p:nvPr/>
        </p:nvSpPr>
        <p:spPr>
          <a:xfrm>
            <a:off x="8001000" y="3429000"/>
            <a:ext cx="1143000" cy="685800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4" name="직사각형 243"/>
          <p:cNvSpPr/>
          <p:nvPr/>
        </p:nvSpPr>
        <p:spPr>
          <a:xfrm>
            <a:off x="0" y="4114800"/>
            <a:ext cx="1143000" cy="685800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5" name="직사각형 244"/>
          <p:cNvSpPr/>
          <p:nvPr/>
        </p:nvSpPr>
        <p:spPr>
          <a:xfrm>
            <a:off x="1143000" y="4114800"/>
            <a:ext cx="1143000" cy="685800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6" name="직사각형 245"/>
          <p:cNvSpPr/>
          <p:nvPr/>
        </p:nvSpPr>
        <p:spPr>
          <a:xfrm>
            <a:off x="2286000" y="4114800"/>
            <a:ext cx="1143000" cy="685800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7" name="직사각형 246"/>
          <p:cNvSpPr/>
          <p:nvPr/>
        </p:nvSpPr>
        <p:spPr>
          <a:xfrm>
            <a:off x="3429000" y="4114800"/>
            <a:ext cx="1143000" cy="685800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8" name="직사각형 247"/>
          <p:cNvSpPr/>
          <p:nvPr/>
        </p:nvSpPr>
        <p:spPr>
          <a:xfrm>
            <a:off x="4572000" y="4114800"/>
            <a:ext cx="1143000" cy="685800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9" name="직사각형 248"/>
          <p:cNvSpPr/>
          <p:nvPr/>
        </p:nvSpPr>
        <p:spPr>
          <a:xfrm>
            <a:off x="5715000" y="4114800"/>
            <a:ext cx="1143000" cy="685800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0" name="직사각형 249"/>
          <p:cNvSpPr/>
          <p:nvPr/>
        </p:nvSpPr>
        <p:spPr>
          <a:xfrm>
            <a:off x="6858000" y="4114800"/>
            <a:ext cx="1143000" cy="685800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1" name="직사각형 250"/>
          <p:cNvSpPr/>
          <p:nvPr/>
        </p:nvSpPr>
        <p:spPr>
          <a:xfrm>
            <a:off x="8001000" y="4114800"/>
            <a:ext cx="1143000" cy="685800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2" name="직사각형 251"/>
          <p:cNvSpPr/>
          <p:nvPr/>
        </p:nvSpPr>
        <p:spPr>
          <a:xfrm>
            <a:off x="0" y="4800600"/>
            <a:ext cx="1143000" cy="685800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3" name="직사각형 252"/>
          <p:cNvSpPr/>
          <p:nvPr/>
        </p:nvSpPr>
        <p:spPr>
          <a:xfrm>
            <a:off x="1143000" y="4800600"/>
            <a:ext cx="1143000" cy="685800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4" name="직사각형 253"/>
          <p:cNvSpPr/>
          <p:nvPr/>
        </p:nvSpPr>
        <p:spPr>
          <a:xfrm>
            <a:off x="2286000" y="4800600"/>
            <a:ext cx="1143000" cy="685800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5" name="직사각형 254"/>
          <p:cNvSpPr/>
          <p:nvPr/>
        </p:nvSpPr>
        <p:spPr>
          <a:xfrm>
            <a:off x="3429000" y="4800600"/>
            <a:ext cx="1143000" cy="685800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6" name="직사각형 255"/>
          <p:cNvSpPr/>
          <p:nvPr/>
        </p:nvSpPr>
        <p:spPr>
          <a:xfrm>
            <a:off x="4572000" y="4800600"/>
            <a:ext cx="1143000" cy="685800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7" name="직사각형 256"/>
          <p:cNvSpPr/>
          <p:nvPr/>
        </p:nvSpPr>
        <p:spPr>
          <a:xfrm>
            <a:off x="5715000" y="4800600"/>
            <a:ext cx="1143000" cy="685800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8" name="직사각형 257"/>
          <p:cNvSpPr/>
          <p:nvPr/>
        </p:nvSpPr>
        <p:spPr>
          <a:xfrm>
            <a:off x="6858000" y="4800600"/>
            <a:ext cx="1143000" cy="685800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9" name="직사각형 258"/>
          <p:cNvSpPr/>
          <p:nvPr/>
        </p:nvSpPr>
        <p:spPr>
          <a:xfrm>
            <a:off x="8001000" y="4800600"/>
            <a:ext cx="1143000" cy="685800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0" name="직사각형 259"/>
          <p:cNvSpPr/>
          <p:nvPr/>
        </p:nvSpPr>
        <p:spPr>
          <a:xfrm>
            <a:off x="0" y="5486400"/>
            <a:ext cx="1143000" cy="685800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1" name="직사각형 260"/>
          <p:cNvSpPr/>
          <p:nvPr/>
        </p:nvSpPr>
        <p:spPr>
          <a:xfrm>
            <a:off x="1143000" y="5486400"/>
            <a:ext cx="1143000" cy="685800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2" name="직사각형 261"/>
          <p:cNvSpPr/>
          <p:nvPr/>
        </p:nvSpPr>
        <p:spPr>
          <a:xfrm>
            <a:off x="2286000" y="5486400"/>
            <a:ext cx="1143000" cy="685800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3" name="직사각형 262"/>
          <p:cNvSpPr/>
          <p:nvPr/>
        </p:nvSpPr>
        <p:spPr>
          <a:xfrm>
            <a:off x="3429000" y="5486400"/>
            <a:ext cx="1143000" cy="685800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4" name="직사각형 263"/>
          <p:cNvSpPr/>
          <p:nvPr/>
        </p:nvSpPr>
        <p:spPr>
          <a:xfrm>
            <a:off x="4572000" y="5486400"/>
            <a:ext cx="1143000" cy="685800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5" name="직사각형 264"/>
          <p:cNvSpPr/>
          <p:nvPr/>
        </p:nvSpPr>
        <p:spPr>
          <a:xfrm>
            <a:off x="5715000" y="5486400"/>
            <a:ext cx="1143000" cy="685800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6" name="직사각형 265"/>
          <p:cNvSpPr/>
          <p:nvPr/>
        </p:nvSpPr>
        <p:spPr>
          <a:xfrm>
            <a:off x="6858000" y="5486400"/>
            <a:ext cx="1143000" cy="685800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7" name="직사각형 266"/>
          <p:cNvSpPr/>
          <p:nvPr/>
        </p:nvSpPr>
        <p:spPr>
          <a:xfrm>
            <a:off x="8001000" y="5486400"/>
            <a:ext cx="1143000" cy="685800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8" name="직사각형 267"/>
          <p:cNvSpPr/>
          <p:nvPr/>
        </p:nvSpPr>
        <p:spPr>
          <a:xfrm>
            <a:off x="0" y="6172200"/>
            <a:ext cx="1143000" cy="685800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9" name="직사각형 268"/>
          <p:cNvSpPr/>
          <p:nvPr/>
        </p:nvSpPr>
        <p:spPr>
          <a:xfrm>
            <a:off x="1143000" y="6172200"/>
            <a:ext cx="1143000" cy="685800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0" name="직사각형 269"/>
          <p:cNvSpPr/>
          <p:nvPr/>
        </p:nvSpPr>
        <p:spPr>
          <a:xfrm>
            <a:off x="2286000" y="6172200"/>
            <a:ext cx="1143000" cy="685800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1" name="직사각형 270"/>
          <p:cNvSpPr/>
          <p:nvPr/>
        </p:nvSpPr>
        <p:spPr>
          <a:xfrm>
            <a:off x="3429000" y="6172200"/>
            <a:ext cx="1143000" cy="685800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2" name="직사각형 271"/>
          <p:cNvSpPr/>
          <p:nvPr/>
        </p:nvSpPr>
        <p:spPr>
          <a:xfrm>
            <a:off x="4572000" y="6172200"/>
            <a:ext cx="1143000" cy="685800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3" name="직사각형 272"/>
          <p:cNvSpPr/>
          <p:nvPr/>
        </p:nvSpPr>
        <p:spPr>
          <a:xfrm>
            <a:off x="5715000" y="6172200"/>
            <a:ext cx="1143000" cy="685800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4" name="직사각형 273"/>
          <p:cNvSpPr/>
          <p:nvPr/>
        </p:nvSpPr>
        <p:spPr>
          <a:xfrm>
            <a:off x="6858000" y="6172200"/>
            <a:ext cx="1143000" cy="685800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5" name="직사각형 274"/>
          <p:cNvSpPr/>
          <p:nvPr/>
        </p:nvSpPr>
        <p:spPr>
          <a:xfrm>
            <a:off x="8001000" y="6172200"/>
            <a:ext cx="1143000" cy="685800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2654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500"/>
                            </p:stCondLst>
                            <p:childTnLst>
                              <p:par>
                                <p:cTn id="9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/>
                                        <p:tgtEl>
                                          <p:spTgt spid="2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500"/>
                            </p:stCondLst>
                            <p:childTnLst>
                              <p:par>
                                <p:cTn id="13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7000"/>
                            </p:stCondLst>
                            <p:childTnLst>
                              <p:par>
                                <p:cTn id="21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000"/>
                            </p:stCondLst>
                            <p:childTnLst>
                              <p:par>
                                <p:cTn id="25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2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500"/>
                            </p:stCondLst>
                            <p:childTnLst>
                              <p:par>
                                <p:cTn id="29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2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9000"/>
                            </p:stCondLst>
                            <p:childTnLst>
                              <p:par>
                                <p:cTn id="33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/>
                                        <p:tgtEl>
                                          <p:spTgt spid="2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/>
                                        <p:tgtEl>
                                          <p:spTgt spid="2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500"/>
                            </p:stCondLst>
                            <p:childTnLst>
                              <p:par>
                                <p:cTn id="45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2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1000"/>
                            </p:stCondLst>
                            <p:childTnLst>
                              <p:par>
                                <p:cTn id="49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500"/>
                                        <p:tgtEl>
                                          <p:spTgt spid="2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1500"/>
                            </p:stCondLst>
                            <p:childTnLst>
                              <p:par>
                                <p:cTn id="53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2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2000"/>
                            </p:stCondLst>
                            <p:childTnLst>
                              <p:par>
                                <p:cTn id="57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500"/>
                                        <p:tgtEl>
                                          <p:spTgt spid="2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2500"/>
                            </p:stCondLst>
                            <p:childTnLst>
                              <p:par>
                                <p:cTn id="61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500"/>
                                        <p:tgtEl>
                                          <p:spTgt spid="2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3000"/>
                            </p:stCondLst>
                            <p:childTnLst>
                              <p:par>
                                <p:cTn id="65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2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3500"/>
                            </p:stCondLst>
                            <p:childTnLst>
                              <p:par>
                                <p:cTn id="69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4000"/>
                            </p:stCondLst>
                            <p:childTnLst>
                              <p:par>
                                <p:cTn id="73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" dur="500"/>
                                        <p:tgtEl>
                                          <p:spTgt spid="2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4500"/>
                            </p:stCondLst>
                            <p:childTnLst>
                              <p:par>
                                <p:cTn id="77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500"/>
                                        <p:tgtEl>
                                          <p:spTgt spid="2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5000"/>
                            </p:stCondLst>
                            <p:childTnLst>
                              <p:par>
                                <p:cTn id="81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2" dur="500"/>
                                        <p:tgtEl>
                                          <p:spTgt spid="2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5500"/>
                            </p:stCondLst>
                            <p:childTnLst>
                              <p:par>
                                <p:cTn id="85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6" dur="500"/>
                                        <p:tgtEl>
                                          <p:spTgt spid="2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6000"/>
                            </p:stCondLst>
                            <p:childTnLst>
                              <p:par>
                                <p:cTn id="89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500"/>
                                        <p:tgtEl>
                                          <p:spTgt spid="2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6500"/>
                            </p:stCondLst>
                            <p:childTnLst>
                              <p:par>
                                <p:cTn id="93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4" dur="500"/>
                                        <p:tgtEl>
                                          <p:spTgt spid="2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17000"/>
                            </p:stCondLst>
                            <p:childTnLst>
                              <p:par>
                                <p:cTn id="97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8" dur="500"/>
                                        <p:tgtEl>
                                          <p:spTgt spid="2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17500"/>
                            </p:stCondLst>
                            <p:childTnLst>
                              <p:par>
                                <p:cTn id="101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2" dur="500"/>
                                        <p:tgtEl>
                                          <p:spTgt spid="2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18000"/>
                            </p:stCondLst>
                            <p:childTnLst>
                              <p:par>
                                <p:cTn id="105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6" dur="500"/>
                                        <p:tgtEl>
                                          <p:spTgt spid="2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18500"/>
                            </p:stCondLst>
                            <p:childTnLst>
                              <p:par>
                                <p:cTn id="109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19000"/>
                            </p:stCondLst>
                            <p:childTnLst>
                              <p:par>
                                <p:cTn id="113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4" dur="500"/>
                                        <p:tgtEl>
                                          <p:spTgt spid="2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19500"/>
                            </p:stCondLst>
                            <p:childTnLst>
                              <p:par>
                                <p:cTn id="117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8" dur="500"/>
                                        <p:tgtEl>
                                          <p:spTgt spid="2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20000"/>
                            </p:stCondLst>
                            <p:childTnLst>
                              <p:par>
                                <p:cTn id="121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20500"/>
                            </p:stCondLst>
                            <p:childTnLst>
                              <p:par>
                                <p:cTn id="125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6" dur="500"/>
                                        <p:tgtEl>
                                          <p:spTgt spid="2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21000"/>
                            </p:stCondLst>
                            <p:childTnLst>
                              <p:par>
                                <p:cTn id="129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0" dur="500"/>
                                        <p:tgtEl>
                                          <p:spTgt spid="2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21500"/>
                            </p:stCondLst>
                            <p:childTnLst>
                              <p:par>
                                <p:cTn id="133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4" dur="500"/>
                                        <p:tgtEl>
                                          <p:spTgt spid="2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22000"/>
                            </p:stCondLst>
                            <p:childTnLst>
                              <p:par>
                                <p:cTn id="137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8" dur="500"/>
                                        <p:tgtEl>
                                          <p:spTgt spid="2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22500"/>
                            </p:stCondLst>
                            <p:childTnLst>
                              <p:par>
                                <p:cTn id="141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2" dur="500"/>
                                        <p:tgtEl>
                                          <p:spTgt spid="2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23000"/>
                            </p:stCondLst>
                            <p:childTnLst>
                              <p:par>
                                <p:cTn id="145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6" dur="500"/>
                                        <p:tgtEl>
                                          <p:spTgt spid="2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23500"/>
                            </p:stCondLst>
                            <p:childTnLst>
                              <p:par>
                                <p:cTn id="149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0" dur="500"/>
                                        <p:tgtEl>
                                          <p:spTgt spid="2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>
                            <p:stCondLst>
                              <p:cond delay="24000"/>
                            </p:stCondLst>
                            <p:childTnLst>
                              <p:par>
                                <p:cTn id="153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6" fill="hold">
                            <p:stCondLst>
                              <p:cond delay="24500"/>
                            </p:stCondLst>
                            <p:childTnLst>
                              <p:par>
                                <p:cTn id="157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8" dur="500"/>
                                        <p:tgtEl>
                                          <p:spTgt spid="2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>
                            <p:stCondLst>
                              <p:cond delay="25000"/>
                            </p:stCondLst>
                            <p:childTnLst>
                              <p:par>
                                <p:cTn id="161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2" dur="500"/>
                                        <p:tgtEl>
                                          <p:spTgt spid="2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>
                            <p:stCondLst>
                              <p:cond delay="25500"/>
                            </p:stCondLst>
                            <p:childTnLst>
                              <p:par>
                                <p:cTn id="165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6" dur="500"/>
                                        <p:tgtEl>
                                          <p:spTgt spid="2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8" fill="hold">
                            <p:stCondLst>
                              <p:cond delay="26000"/>
                            </p:stCondLst>
                            <p:childTnLst>
                              <p:par>
                                <p:cTn id="169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0" dur="500"/>
                                        <p:tgtEl>
                                          <p:spTgt spid="2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2" fill="hold">
                            <p:stCondLst>
                              <p:cond delay="26500"/>
                            </p:stCondLst>
                            <p:childTnLst>
                              <p:par>
                                <p:cTn id="173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4" dur="500"/>
                                        <p:tgtEl>
                                          <p:spTgt spid="2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6" fill="hold">
                            <p:stCondLst>
                              <p:cond delay="27000"/>
                            </p:stCondLst>
                            <p:childTnLst>
                              <p:par>
                                <p:cTn id="177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8" dur="500"/>
                                        <p:tgtEl>
                                          <p:spTgt spid="2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0" fill="hold">
                            <p:stCondLst>
                              <p:cond delay="27500"/>
                            </p:stCondLst>
                            <p:childTnLst>
                              <p:par>
                                <p:cTn id="181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2" dur="500"/>
                                        <p:tgtEl>
                                          <p:spTgt spid="2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4" fill="hold">
                            <p:stCondLst>
                              <p:cond delay="28000"/>
                            </p:stCondLst>
                            <p:childTnLst>
                              <p:par>
                                <p:cTn id="185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6" dur="500"/>
                                        <p:tgtEl>
                                          <p:spTgt spid="2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8" fill="hold">
                            <p:stCondLst>
                              <p:cond delay="28500"/>
                            </p:stCondLst>
                            <p:childTnLst>
                              <p:par>
                                <p:cTn id="189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0" dur="500"/>
                                        <p:tgtEl>
                                          <p:spTgt spid="2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2" fill="hold">
                            <p:stCondLst>
                              <p:cond delay="29000"/>
                            </p:stCondLst>
                            <p:childTnLst>
                              <p:par>
                                <p:cTn id="193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4" dur="500"/>
                                        <p:tgtEl>
                                          <p:spTgt spid="2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6" fill="hold">
                            <p:stCondLst>
                              <p:cond delay="29500"/>
                            </p:stCondLst>
                            <p:childTnLst>
                              <p:par>
                                <p:cTn id="197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8" dur="500"/>
                                        <p:tgtEl>
                                          <p:spTgt spid="2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0" fill="hold">
                            <p:stCondLst>
                              <p:cond delay="30000"/>
                            </p:stCondLst>
                            <p:childTnLst>
                              <p:par>
                                <p:cTn id="201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2" dur="500"/>
                                        <p:tgtEl>
                                          <p:spTgt spid="2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4" fill="hold">
                            <p:stCondLst>
                              <p:cond delay="30500"/>
                            </p:stCondLst>
                            <p:childTnLst>
                              <p:par>
                                <p:cTn id="205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6" dur="500"/>
                                        <p:tgtEl>
                                          <p:spTgt spid="2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8" fill="hold">
                            <p:stCondLst>
                              <p:cond delay="31000"/>
                            </p:stCondLst>
                            <p:childTnLst>
                              <p:par>
                                <p:cTn id="209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0" dur="500"/>
                                        <p:tgtEl>
                                          <p:spTgt spid="2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2" fill="hold">
                            <p:stCondLst>
                              <p:cond delay="31500"/>
                            </p:stCondLst>
                            <p:childTnLst>
                              <p:par>
                                <p:cTn id="213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4" dur="500"/>
                                        <p:tgtEl>
                                          <p:spTgt spid="2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6" fill="hold">
                            <p:stCondLst>
                              <p:cond delay="32000"/>
                            </p:stCondLst>
                            <p:childTnLst>
                              <p:par>
                                <p:cTn id="217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8" dur="500"/>
                                        <p:tgtEl>
                                          <p:spTgt spid="2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0" fill="hold">
                            <p:stCondLst>
                              <p:cond delay="32500"/>
                            </p:stCondLst>
                            <p:childTnLst>
                              <p:par>
                                <p:cTn id="221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2" dur="500"/>
                                        <p:tgtEl>
                                          <p:spTgt spid="2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4" fill="hold">
                            <p:stCondLst>
                              <p:cond delay="33000"/>
                            </p:stCondLst>
                            <p:childTnLst>
                              <p:par>
                                <p:cTn id="225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6" dur="500"/>
                                        <p:tgtEl>
                                          <p:spTgt spid="2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8" fill="hold">
                            <p:stCondLst>
                              <p:cond delay="33500"/>
                            </p:stCondLst>
                            <p:childTnLst>
                              <p:par>
                                <p:cTn id="229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0" dur="500"/>
                                        <p:tgtEl>
                                          <p:spTgt spid="2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2" fill="hold">
                            <p:stCondLst>
                              <p:cond delay="34000"/>
                            </p:stCondLst>
                            <p:childTnLst>
                              <p:par>
                                <p:cTn id="233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4" dur="500"/>
                                        <p:tgtEl>
                                          <p:spTgt spid="2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6" fill="hold">
                            <p:stCondLst>
                              <p:cond delay="34500"/>
                            </p:stCondLst>
                            <p:childTnLst>
                              <p:par>
                                <p:cTn id="237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8" dur="500"/>
                                        <p:tgtEl>
                                          <p:spTgt spid="2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0" fill="hold">
                            <p:stCondLst>
                              <p:cond delay="35000"/>
                            </p:stCondLst>
                            <p:childTnLst>
                              <p:par>
                                <p:cTn id="241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2" dur="500"/>
                                        <p:tgtEl>
                                          <p:spTgt spid="2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4" fill="hold">
                            <p:stCondLst>
                              <p:cond delay="35500"/>
                            </p:stCondLst>
                            <p:childTnLst>
                              <p:par>
                                <p:cTn id="245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6" dur="500"/>
                                        <p:tgtEl>
                                          <p:spTgt spid="2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8" fill="hold">
                            <p:stCondLst>
                              <p:cond delay="36000"/>
                            </p:stCondLst>
                            <p:childTnLst>
                              <p:par>
                                <p:cTn id="249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0" dur="500"/>
                                        <p:tgtEl>
                                          <p:spTgt spid="2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2" fill="hold">
                            <p:stCondLst>
                              <p:cond delay="36500"/>
                            </p:stCondLst>
                            <p:childTnLst>
                              <p:par>
                                <p:cTn id="253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4" dur="500"/>
                                        <p:tgtEl>
                                          <p:spTgt spid="2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6" fill="hold">
                            <p:stCondLst>
                              <p:cond delay="37000"/>
                            </p:stCondLst>
                            <p:childTnLst>
                              <p:par>
                                <p:cTn id="257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8" dur="500"/>
                                        <p:tgtEl>
                                          <p:spTgt spid="2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0" fill="hold">
                            <p:stCondLst>
                              <p:cond delay="37500"/>
                            </p:stCondLst>
                            <p:childTnLst>
                              <p:par>
                                <p:cTn id="261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2" dur="500"/>
                                        <p:tgtEl>
                                          <p:spTgt spid="2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4" fill="hold">
                            <p:stCondLst>
                              <p:cond delay="38000"/>
                            </p:stCondLst>
                            <p:childTnLst>
                              <p:par>
                                <p:cTn id="265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6" dur="500"/>
                                        <p:tgtEl>
                                          <p:spTgt spid="2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8" fill="hold">
                            <p:stCondLst>
                              <p:cond delay="38500"/>
                            </p:stCondLst>
                            <p:childTnLst>
                              <p:par>
                                <p:cTn id="269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0" dur="500"/>
                                        <p:tgtEl>
                                          <p:spTgt spid="2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2" fill="hold">
                            <p:stCondLst>
                              <p:cond delay="39000"/>
                            </p:stCondLst>
                            <p:childTnLst>
                              <p:par>
                                <p:cTn id="273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4" dur="500"/>
                                        <p:tgtEl>
                                          <p:spTgt spid="2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6" fill="hold">
                            <p:stCondLst>
                              <p:cond delay="39500"/>
                            </p:stCondLst>
                            <p:childTnLst>
                              <p:par>
                                <p:cTn id="277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8" dur="500"/>
                                        <p:tgtEl>
                                          <p:spTgt spid="2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0" fill="hold">
                            <p:stCondLst>
                              <p:cond delay="40000"/>
                            </p:stCondLst>
                            <p:childTnLst>
                              <p:par>
                                <p:cTn id="281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2" dur="500"/>
                                        <p:tgtEl>
                                          <p:spTgt spid="2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4" fill="hold">
                            <p:stCondLst>
                              <p:cond delay="40500"/>
                            </p:stCondLst>
                            <p:childTnLst>
                              <p:par>
                                <p:cTn id="285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6" dur="500"/>
                                        <p:tgtEl>
                                          <p:spTgt spid="2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8" fill="hold">
                            <p:stCondLst>
                              <p:cond delay="41000"/>
                            </p:stCondLst>
                            <p:childTnLst>
                              <p:par>
                                <p:cTn id="289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0" dur="500"/>
                                        <p:tgtEl>
                                          <p:spTgt spid="2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2" fill="hold">
                            <p:stCondLst>
                              <p:cond delay="41500"/>
                            </p:stCondLst>
                            <p:childTnLst>
                              <p:par>
                                <p:cTn id="293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4" dur="500"/>
                                        <p:tgtEl>
                                          <p:spTgt spid="2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6" fill="hold">
                            <p:stCondLst>
                              <p:cond delay="42000"/>
                            </p:stCondLst>
                            <p:childTnLst>
                              <p:par>
                                <p:cTn id="297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8" dur="500"/>
                                        <p:tgtEl>
                                          <p:spTgt spid="2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0" fill="hold">
                            <p:stCondLst>
                              <p:cond delay="42500"/>
                            </p:stCondLst>
                            <p:childTnLst>
                              <p:par>
                                <p:cTn id="301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2" dur="500"/>
                                        <p:tgtEl>
                                          <p:spTgt spid="2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4" fill="hold">
                            <p:stCondLst>
                              <p:cond delay="43000"/>
                            </p:stCondLst>
                            <p:childTnLst>
                              <p:par>
                                <p:cTn id="305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6" dur="500"/>
                                        <p:tgtEl>
                                          <p:spTgt spid="2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8" fill="hold">
                            <p:stCondLst>
                              <p:cond delay="43500"/>
                            </p:stCondLst>
                            <p:childTnLst>
                              <p:par>
                                <p:cTn id="309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0" dur="500"/>
                                        <p:tgtEl>
                                          <p:spTgt spid="2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2" fill="hold">
                            <p:stCondLst>
                              <p:cond delay="44000"/>
                            </p:stCondLst>
                            <p:childTnLst>
                              <p:par>
                                <p:cTn id="313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4" dur="500"/>
                                        <p:tgtEl>
                                          <p:spTgt spid="2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6" fill="hold">
                            <p:stCondLst>
                              <p:cond delay="44500"/>
                            </p:stCondLst>
                            <p:childTnLst>
                              <p:par>
                                <p:cTn id="317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8" dur="500"/>
                                        <p:tgtEl>
                                          <p:spTgt spid="2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0" fill="hold">
                            <p:stCondLst>
                              <p:cond delay="45000"/>
                            </p:stCondLst>
                            <p:childTnLst>
                              <p:par>
                                <p:cTn id="321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2" dur="500"/>
                                        <p:tgtEl>
                                          <p:spTgt spid="2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4" fill="hold">
                      <p:stCondLst>
                        <p:cond delay="indefinite"/>
                      </p:stCondLst>
                      <p:childTnLst>
                        <p:par>
                          <p:cTn id="325" fill="hold">
                            <p:stCondLst>
                              <p:cond delay="0"/>
                            </p:stCondLst>
                            <p:childTnLst>
                              <p:par>
                                <p:cTn id="326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9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3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2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3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5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3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8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3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1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4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4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7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4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0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51" dur="500"/>
                                        <p:tgtEl>
                                          <p:spTgt spid="2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3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54" dur="500"/>
                                        <p:tgtEl>
                                          <p:spTgt spid="2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6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57" dur="500"/>
                                        <p:tgtEl>
                                          <p:spTgt spid="2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9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60" dur="500"/>
                                        <p:tgtEl>
                                          <p:spTgt spid="2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2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63" dur="500"/>
                                        <p:tgtEl>
                                          <p:spTgt spid="2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5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66" dur="500"/>
                                        <p:tgtEl>
                                          <p:spTgt spid="2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8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69" dur="500"/>
                                        <p:tgtEl>
                                          <p:spTgt spid="2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1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72" dur="500"/>
                                        <p:tgtEl>
                                          <p:spTgt spid="2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4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75" dur="500"/>
                                        <p:tgtEl>
                                          <p:spTgt spid="2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7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78" dur="500"/>
                                        <p:tgtEl>
                                          <p:spTgt spid="2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0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81" dur="500"/>
                                        <p:tgtEl>
                                          <p:spTgt spid="2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3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84" dur="500"/>
                                        <p:tgtEl>
                                          <p:spTgt spid="2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6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87" dur="500"/>
                                        <p:tgtEl>
                                          <p:spTgt spid="2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9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90" dur="500"/>
                                        <p:tgtEl>
                                          <p:spTgt spid="2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2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93" dur="500"/>
                                        <p:tgtEl>
                                          <p:spTgt spid="2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5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96" dur="500"/>
                                        <p:tgtEl>
                                          <p:spTgt spid="2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8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99" dur="500"/>
                                        <p:tgtEl>
                                          <p:spTgt spid="2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1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02" dur="500"/>
                                        <p:tgtEl>
                                          <p:spTgt spid="2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4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05" dur="500"/>
                                        <p:tgtEl>
                                          <p:spTgt spid="2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7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08" dur="500"/>
                                        <p:tgtEl>
                                          <p:spTgt spid="2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0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11" dur="500"/>
                                        <p:tgtEl>
                                          <p:spTgt spid="2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3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14" dur="500"/>
                                        <p:tgtEl>
                                          <p:spTgt spid="2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6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17" dur="500"/>
                                        <p:tgtEl>
                                          <p:spTgt spid="2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9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20" dur="500"/>
                                        <p:tgtEl>
                                          <p:spTgt spid="2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2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23" dur="500"/>
                                        <p:tgtEl>
                                          <p:spTgt spid="2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5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26" dur="500"/>
                                        <p:tgtEl>
                                          <p:spTgt spid="2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8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29" dur="500"/>
                                        <p:tgtEl>
                                          <p:spTgt spid="2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1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32" dur="500"/>
                                        <p:tgtEl>
                                          <p:spTgt spid="2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4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35" dur="500"/>
                                        <p:tgtEl>
                                          <p:spTgt spid="2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7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38" dur="500"/>
                                        <p:tgtEl>
                                          <p:spTgt spid="2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0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41" dur="500"/>
                                        <p:tgtEl>
                                          <p:spTgt spid="2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3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44" dur="500"/>
                                        <p:tgtEl>
                                          <p:spTgt spid="2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6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47" dur="500"/>
                                        <p:tgtEl>
                                          <p:spTgt spid="2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9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50" dur="500"/>
                                        <p:tgtEl>
                                          <p:spTgt spid="2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2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53" dur="500"/>
                                        <p:tgtEl>
                                          <p:spTgt spid="2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5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56" dur="500"/>
                                        <p:tgtEl>
                                          <p:spTgt spid="2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8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59" dur="500"/>
                                        <p:tgtEl>
                                          <p:spTgt spid="2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1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62" dur="500"/>
                                        <p:tgtEl>
                                          <p:spTgt spid="2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4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65" dur="500"/>
                                        <p:tgtEl>
                                          <p:spTgt spid="2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7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68" dur="500"/>
                                        <p:tgtEl>
                                          <p:spTgt spid="2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0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71" dur="500"/>
                                        <p:tgtEl>
                                          <p:spTgt spid="2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3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74" dur="500"/>
                                        <p:tgtEl>
                                          <p:spTgt spid="2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6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77" dur="500"/>
                                        <p:tgtEl>
                                          <p:spTgt spid="2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9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80" dur="500"/>
                                        <p:tgtEl>
                                          <p:spTgt spid="2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2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83" dur="500"/>
                                        <p:tgtEl>
                                          <p:spTgt spid="2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5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86" dur="500"/>
                                        <p:tgtEl>
                                          <p:spTgt spid="2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8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89" dur="500"/>
                                        <p:tgtEl>
                                          <p:spTgt spid="2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1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92" dur="500"/>
                                        <p:tgtEl>
                                          <p:spTgt spid="2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4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95" dur="500"/>
                                        <p:tgtEl>
                                          <p:spTgt spid="2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7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98" dur="500"/>
                                        <p:tgtEl>
                                          <p:spTgt spid="2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0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01" dur="500"/>
                                        <p:tgtEl>
                                          <p:spTgt spid="2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3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04" dur="500"/>
                                        <p:tgtEl>
                                          <p:spTgt spid="2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6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07" dur="500"/>
                                        <p:tgtEl>
                                          <p:spTgt spid="2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9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10" dur="500"/>
                                        <p:tgtEl>
                                          <p:spTgt spid="2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2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13" dur="500"/>
                                        <p:tgtEl>
                                          <p:spTgt spid="2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5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16" dur="500"/>
                                        <p:tgtEl>
                                          <p:spTgt spid="2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8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19" dur="500"/>
                                        <p:tgtEl>
                                          <p:spTgt spid="2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1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22" dur="500"/>
                                        <p:tgtEl>
                                          <p:spTgt spid="2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4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25" dur="500"/>
                                        <p:tgtEl>
                                          <p:spTgt spid="2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7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28" dur="500"/>
                                        <p:tgtEl>
                                          <p:spTgt spid="2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0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31" dur="500"/>
                                        <p:tgtEl>
                                          <p:spTgt spid="2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3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34" dur="500"/>
                                        <p:tgtEl>
                                          <p:spTgt spid="2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6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37" dur="500"/>
                                        <p:tgtEl>
                                          <p:spTgt spid="2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9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40" dur="500"/>
                                        <p:tgtEl>
                                          <p:spTgt spid="2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2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43" dur="500"/>
                                        <p:tgtEl>
                                          <p:spTgt spid="2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5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46" dur="500"/>
                                        <p:tgtEl>
                                          <p:spTgt spid="2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8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49" dur="500"/>
                                        <p:tgtEl>
                                          <p:spTgt spid="2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1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52" dur="500"/>
                                        <p:tgtEl>
                                          <p:spTgt spid="2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4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55" dur="500"/>
                                        <p:tgtEl>
                                          <p:spTgt spid="2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7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58" dur="500"/>
                                        <p:tgtEl>
                                          <p:spTgt spid="2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0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61" dur="500"/>
                                        <p:tgtEl>
                                          <p:spTgt spid="2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3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64" dur="500"/>
                                        <p:tgtEl>
                                          <p:spTgt spid="2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 animBg="1"/>
      <p:bldP spid="5" grpId="1" animBg="1"/>
      <p:bldP spid="6" grpId="0" animBg="1"/>
      <p:bldP spid="6" grpId="1" animBg="1"/>
      <p:bldP spid="7" grpId="0" animBg="1"/>
      <p:bldP spid="7" grpId="1" animBg="1"/>
      <p:bldP spid="8" grpId="0" animBg="1"/>
      <p:bldP spid="8" grpId="1" animBg="1"/>
      <p:bldP spid="9" grpId="0" animBg="1"/>
      <p:bldP spid="9" grpId="1" animBg="1"/>
      <p:bldP spid="10" grpId="0" animBg="1"/>
      <p:bldP spid="10" grpId="1" animBg="1"/>
      <p:bldP spid="11" grpId="0" animBg="1"/>
      <p:bldP spid="11" grpId="1" animBg="1"/>
      <p:bldP spid="204" grpId="0" animBg="1"/>
      <p:bldP spid="204" grpId="1" animBg="1"/>
      <p:bldP spid="205" grpId="0" animBg="1"/>
      <p:bldP spid="205" grpId="1" animBg="1"/>
      <p:bldP spid="206" grpId="0" animBg="1"/>
      <p:bldP spid="206" grpId="1" animBg="1"/>
      <p:bldP spid="207" grpId="0" animBg="1"/>
      <p:bldP spid="207" grpId="1" animBg="1"/>
      <p:bldP spid="208" grpId="0" animBg="1"/>
      <p:bldP spid="208" grpId="1" animBg="1"/>
      <p:bldP spid="209" grpId="0" animBg="1"/>
      <p:bldP spid="209" grpId="1" animBg="1"/>
      <p:bldP spid="210" grpId="0" animBg="1"/>
      <p:bldP spid="210" grpId="1" animBg="1"/>
      <p:bldP spid="211" grpId="0" animBg="1"/>
      <p:bldP spid="211" grpId="1" animBg="1"/>
      <p:bldP spid="212" grpId="0" animBg="1"/>
      <p:bldP spid="212" grpId="1" animBg="1"/>
      <p:bldP spid="213" grpId="0" animBg="1"/>
      <p:bldP spid="213" grpId="1" animBg="1"/>
      <p:bldP spid="214" grpId="0" animBg="1"/>
      <p:bldP spid="214" grpId="1" animBg="1"/>
      <p:bldP spid="215" grpId="0" animBg="1"/>
      <p:bldP spid="215" grpId="1" animBg="1"/>
      <p:bldP spid="216" grpId="0" animBg="1"/>
      <p:bldP spid="216" grpId="1" animBg="1"/>
      <p:bldP spid="217" grpId="0" animBg="1"/>
      <p:bldP spid="217" grpId="1" animBg="1"/>
      <p:bldP spid="218" grpId="0" animBg="1"/>
      <p:bldP spid="218" grpId="1" animBg="1"/>
      <p:bldP spid="219" grpId="0" animBg="1"/>
      <p:bldP spid="219" grpId="1" animBg="1"/>
      <p:bldP spid="220" grpId="0" animBg="1"/>
      <p:bldP spid="220" grpId="1" animBg="1"/>
      <p:bldP spid="221" grpId="0" animBg="1"/>
      <p:bldP spid="221" grpId="1" animBg="1"/>
      <p:bldP spid="222" grpId="0" animBg="1"/>
      <p:bldP spid="222" grpId="1" animBg="1"/>
      <p:bldP spid="223" grpId="0" animBg="1"/>
      <p:bldP spid="223" grpId="1" animBg="1"/>
      <p:bldP spid="224" grpId="0" animBg="1"/>
      <p:bldP spid="224" grpId="1" animBg="1"/>
      <p:bldP spid="225" grpId="0" animBg="1"/>
      <p:bldP spid="225" grpId="1" animBg="1"/>
      <p:bldP spid="226" grpId="0" animBg="1"/>
      <p:bldP spid="226" grpId="1" animBg="1"/>
      <p:bldP spid="227" grpId="0" animBg="1"/>
      <p:bldP spid="227" grpId="1" animBg="1"/>
      <p:bldP spid="228" grpId="0" animBg="1"/>
      <p:bldP spid="228" grpId="1" animBg="1"/>
      <p:bldP spid="229" grpId="0" animBg="1"/>
      <p:bldP spid="229" grpId="1" animBg="1"/>
      <p:bldP spid="230" grpId="0" animBg="1"/>
      <p:bldP spid="230" grpId="1" animBg="1"/>
      <p:bldP spid="231" grpId="0" animBg="1"/>
      <p:bldP spid="231" grpId="1" animBg="1"/>
      <p:bldP spid="232" grpId="0" animBg="1"/>
      <p:bldP spid="232" grpId="1" animBg="1"/>
      <p:bldP spid="233" grpId="0" animBg="1"/>
      <p:bldP spid="233" grpId="1" animBg="1"/>
      <p:bldP spid="234" grpId="0" animBg="1"/>
      <p:bldP spid="234" grpId="1" animBg="1"/>
      <p:bldP spid="235" grpId="0" animBg="1"/>
      <p:bldP spid="235" grpId="1" animBg="1"/>
      <p:bldP spid="236" grpId="0" animBg="1"/>
      <p:bldP spid="236" grpId="1" animBg="1"/>
      <p:bldP spid="237" grpId="0" animBg="1"/>
      <p:bldP spid="237" grpId="1" animBg="1"/>
      <p:bldP spid="238" grpId="0" animBg="1"/>
      <p:bldP spid="238" grpId="1" animBg="1"/>
      <p:bldP spid="239" grpId="0" animBg="1"/>
      <p:bldP spid="239" grpId="1" animBg="1"/>
      <p:bldP spid="240" grpId="0" animBg="1"/>
      <p:bldP spid="240" grpId="1" animBg="1"/>
      <p:bldP spid="241" grpId="0" animBg="1"/>
      <p:bldP spid="241" grpId="1" animBg="1"/>
      <p:bldP spid="242" grpId="0" animBg="1"/>
      <p:bldP spid="242" grpId="1" animBg="1"/>
      <p:bldP spid="243" grpId="0" animBg="1"/>
      <p:bldP spid="243" grpId="1" animBg="1"/>
      <p:bldP spid="244" grpId="0" animBg="1"/>
      <p:bldP spid="244" grpId="1" animBg="1"/>
      <p:bldP spid="245" grpId="0" animBg="1"/>
      <p:bldP spid="245" grpId="1" animBg="1"/>
      <p:bldP spid="246" grpId="0" animBg="1"/>
      <p:bldP spid="246" grpId="1" animBg="1"/>
      <p:bldP spid="247" grpId="0" animBg="1"/>
      <p:bldP spid="247" grpId="1" animBg="1"/>
      <p:bldP spid="248" grpId="0" animBg="1"/>
      <p:bldP spid="248" grpId="1" animBg="1"/>
      <p:bldP spid="249" grpId="0" animBg="1"/>
      <p:bldP spid="249" grpId="1" animBg="1"/>
      <p:bldP spid="250" grpId="0" animBg="1"/>
      <p:bldP spid="250" grpId="1" animBg="1"/>
      <p:bldP spid="251" grpId="0" animBg="1"/>
      <p:bldP spid="251" grpId="1" animBg="1"/>
      <p:bldP spid="252" grpId="0" animBg="1"/>
      <p:bldP spid="252" grpId="1" animBg="1"/>
      <p:bldP spid="253" grpId="0" animBg="1"/>
      <p:bldP spid="253" grpId="1" animBg="1"/>
      <p:bldP spid="254" grpId="0" animBg="1"/>
      <p:bldP spid="254" grpId="1" animBg="1"/>
      <p:bldP spid="255" grpId="0" animBg="1"/>
      <p:bldP spid="255" grpId="1" animBg="1"/>
      <p:bldP spid="256" grpId="0" animBg="1"/>
      <p:bldP spid="256" grpId="1" animBg="1"/>
      <p:bldP spid="257" grpId="0" animBg="1"/>
      <p:bldP spid="257" grpId="1" animBg="1"/>
      <p:bldP spid="258" grpId="0" animBg="1"/>
      <p:bldP spid="258" grpId="1" animBg="1"/>
      <p:bldP spid="259" grpId="0" animBg="1"/>
      <p:bldP spid="259" grpId="1" animBg="1"/>
      <p:bldP spid="260" grpId="0" animBg="1"/>
      <p:bldP spid="260" grpId="1" animBg="1"/>
      <p:bldP spid="261" grpId="0" animBg="1"/>
      <p:bldP spid="261" grpId="1" animBg="1"/>
      <p:bldP spid="262" grpId="0" animBg="1"/>
      <p:bldP spid="262" grpId="1" animBg="1"/>
      <p:bldP spid="263" grpId="0" animBg="1"/>
      <p:bldP spid="263" grpId="1" animBg="1"/>
      <p:bldP spid="264" grpId="0" animBg="1"/>
      <p:bldP spid="264" grpId="1" animBg="1"/>
      <p:bldP spid="265" grpId="0" animBg="1"/>
      <p:bldP spid="265" grpId="1" animBg="1"/>
      <p:bldP spid="266" grpId="0" animBg="1"/>
      <p:bldP spid="266" grpId="1" animBg="1"/>
      <p:bldP spid="267" grpId="0" animBg="1"/>
      <p:bldP spid="267" grpId="1" animBg="1"/>
      <p:bldP spid="268" grpId="0" animBg="1"/>
      <p:bldP spid="268" grpId="1" animBg="1"/>
      <p:bldP spid="269" grpId="0" animBg="1"/>
      <p:bldP spid="269" grpId="1" animBg="1"/>
      <p:bldP spid="270" grpId="0" animBg="1"/>
      <p:bldP spid="270" grpId="1" animBg="1"/>
      <p:bldP spid="271" grpId="0" animBg="1"/>
      <p:bldP spid="271" grpId="1" animBg="1"/>
      <p:bldP spid="272" grpId="0" animBg="1"/>
      <p:bldP spid="272" grpId="1" animBg="1"/>
      <p:bldP spid="273" grpId="0" animBg="1"/>
      <p:bldP spid="273" grpId="1" animBg="1"/>
      <p:bldP spid="274" grpId="0" animBg="1"/>
      <p:bldP spid="274" grpId="1" animBg="1"/>
      <p:bldP spid="275" grpId="0" animBg="1"/>
      <p:bldP spid="275" grpId="1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5000"/>
                <a:lumOff val="95000"/>
              </a:schemeClr>
            </a:gs>
            <a:gs pos="74000">
              <a:schemeClr val="accent4">
                <a:lumMod val="45000"/>
                <a:lumOff val="55000"/>
              </a:schemeClr>
            </a:gs>
            <a:gs pos="83000">
              <a:schemeClr val="accent4">
                <a:lumMod val="45000"/>
                <a:lumOff val="55000"/>
              </a:schemeClr>
            </a:gs>
            <a:gs pos="100000">
              <a:schemeClr val="accent4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Thank you for playing!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575050"/>
            <a:ext cx="6400800" cy="17526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GEAR UP 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Wilkes County Schools!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00254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0"/>
                <a:lumOff val="100000"/>
              </a:schemeClr>
            </a:gs>
            <a:gs pos="35000">
              <a:schemeClr val="accent6">
                <a:lumMod val="0"/>
                <a:lumOff val="100000"/>
              </a:schemeClr>
            </a:gs>
            <a:gs pos="100000">
              <a:schemeClr val="accent6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Can you name the college before </a:t>
            </a:r>
            <a:r>
              <a:rPr lang="en-US" dirty="0" smtClean="0"/>
              <a:t>the </a:t>
            </a:r>
            <a:r>
              <a:rPr lang="en-US" smtClean="0"/>
              <a:t>mascot is</a:t>
            </a:r>
            <a:r>
              <a:rPr lang="en-US" smtClean="0"/>
              <a:t> </a:t>
            </a:r>
            <a:r>
              <a:rPr lang="en-US" dirty="0" smtClean="0"/>
              <a:t>revealed?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Test your skills to see if can beat the clock!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61322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933"/>
            <a:ext cx="9144000" cy="6841067"/>
          </a:xfrm>
          <a:prstGeom prst="rect">
            <a:avLst/>
          </a:prstGeom>
        </p:spPr>
      </p:pic>
      <p:sp>
        <p:nvSpPr>
          <p:cNvPr id="4" name="직사각형 3"/>
          <p:cNvSpPr/>
          <p:nvPr/>
        </p:nvSpPr>
        <p:spPr>
          <a:xfrm>
            <a:off x="0" y="5486400"/>
            <a:ext cx="1143000" cy="685800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직사각형 4"/>
          <p:cNvSpPr/>
          <p:nvPr/>
        </p:nvSpPr>
        <p:spPr>
          <a:xfrm>
            <a:off x="1143000" y="5486400"/>
            <a:ext cx="1143000" cy="685800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직사각형 5"/>
          <p:cNvSpPr/>
          <p:nvPr/>
        </p:nvSpPr>
        <p:spPr>
          <a:xfrm>
            <a:off x="2286000" y="5486400"/>
            <a:ext cx="1143000" cy="685800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직사각형 6"/>
          <p:cNvSpPr/>
          <p:nvPr/>
        </p:nvSpPr>
        <p:spPr>
          <a:xfrm>
            <a:off x="3429000" y="5486400"/>
            <a:ext cx="1143000" cy="685800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직사각형 7"/>
          <p:cNvSpPr/>
          <p:nvPr/>
        </p:nvSpPr>
        <p:spPr>
          <a:xfrm>
            <a:off x="4572000" y="5486400"/>
            <a:ext cx="1143000" cy="685800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직사각형 8"/>
          <p:cNvSpPr/>
          <p:nvPr/>
        </p:nvSpPr>
        <p:spPr>
          <a:xfrm>
            <a:off x="5715000" y="5486400"/>
            <a:ext cx="1143000" cy="685800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직사각형 9"/>
          <p:cNvSpPr/>
          <p:nvPr/>
        </p:nvSpPr>
        <p:spPr>
          <a:xfrm>
            <a:off x="6858000" y="5486400"/>
            <a:ext cx="1143000" cy="685800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직사각형 10"/>
          <p:cNvSpPr/>
          <p:nvPr/>
        </p:nvSpPr>
        <p:spPr>
          <a:xfrm>
            <a:off x="8001000" y="5486400"/>
            <a:ext cx="1143000" cy="685800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4" name="직사각형 203"/>
          <p:cNvSpPr/>
          <p:nvPr/>
        </p:nvSpPr>
        <p:spPr>
          <a:xfrm>
            <a:off x="0" y="685800"/>
            <a:ext cx="1143000" cy="685800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" name="직사각형 204"/>
          <p:cNvSpPr/>
          <p:nvPr/>
        </p:nvSpPr>
        <p:spPr>
          <a:xfrm>
            <a:off x="1143000" y="685800"/>
            <a:ext cx="1143000" cy="685800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" name="직사각형 205"/>
          <p:cNvSpPr/>
          <p:nvPr/>
        </p:nvSpPr>
        <p:spPr>
          <a:xfrm>
            <a:off x="2286000" y="685800"/>
            <a:ext cx="1143000" cy="685800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7" name="직사각형 206"/>
          <p:cNvSpPr/>
          <p:nvPr/>
        </p:nvSpPr>
        <p:spPr>
          <a:xfrm>
            <a:off x="3429000" y="685800"/>
            <a:ext cx="1143000" cy="685800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8" name="직사각형 207"/>
          <p:cNvSpPr/>
          <p:nvPr/>
        </p:nvSpPr>
        <p:spPr>
          <a:xfrm>
            <a:off x="4572000" y="685800"/>
            <a:ext cx="1143000" cy="685800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9" name="직사각형 208"/>
          <p:cNvSpPr/>
          <p:nvPr/>
        </p:nvSpPr>
        <p:spPr>
          <a:xfrm>
            <a:off x="5715000" y="685800"/>
            <a:ext cx="1143000" cy="685800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0" name="직사각형 209"/>
          <p:cNvSpPr/>
          <p:nvPr/>
        </p:nvSpPr>
        <p:spPr>
          <a:xfrm>
            <a:off x="6858000" y="685800"/>
            <a:ext cx="1143000" cy="685800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1" name="직사각형 210"/>
          <p:cNvSpPr/>
          <p:nvPr/>
        </p:nvSpPr>
        <p:spPr>
          <a:xfrm>
            <a:off x="8001000" y="685800"/>
            <a:ext cx="1143000" cy="685800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2" name="직사각형 211"/>
          <p:cNvSpPr/>
          <p:nvPr/>
        </p:nvSpPr>
        <p:spPr>
          <a:xfrm>
            <a:off x="0" y="2743200"/>
            <a:ext cx="1143000" cy="685800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3" name="직사각형 212"/>
          <p:cNvSpPr/>
          <p:nvPr/>
        </p:nvSpPr>
        <p:spPr>
          <a:xfrm>
            <a:off x="1143000" y="2743200"/>
            <a:ext cx="1143000" cy="685800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4" name="직사각형 213"/>
          <p:cNvSpPr/>
          <p:nvPr/>
        </p:nvSpPr>
        <p:spPr>
          <a:xfrm>
            <a:off x="2286000" y="2743200"/>
            <a:ext cx="1143000" cy="685800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5" name="직사각형 214"/>
          <p:cNvSpPr/>
          <p:nvPr/>
        </p:nvSpPr>
        <p:spPr>
          <a:xfrm>
            <a:off x="3429000" y="2743200"/>
            <a:ext cx="1143000" cy="685800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6" name="직사각형 215"/>
          <p:cNvSpPr/>
          <p:nvPr/>
        </p:nvSpPr>
        <p:spPr>
          <a:xfrm>
            <a:off x="4572000" y="2743200"/>
            <a:ext cx="1143000" cy="685800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7" name="직사각형 216"/>
          <p:cNvSpPr/>
          <p:nvPr/>
        </p:nvSpPr>
        <p:spPr>
          <a:xfrm>
            <a:off x="5715000" y="2743200"/>
            <a:ext cx="1143000" cy="685800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8" name="직사각형 217"/>
          <p:cNvSpPr/>
          <p:nvPr/>
        </p:nvSpPr>
        <p:spPr>
          <a:xfrm>
            <a:off x="6858000" y="2743200"/>
            <a:ext cx="1143000" cy="685800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9" name="직사각형 218"/>
          <p:cNvSpPr/>
          <p:nvPr/>
        </p:nvSpPr>
        <p:spPr>
          <a:xfrm>
            <a:off x="8001000" y="2743200"/>
            <a:ext cx="1143000" cy="685800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0" name="직사각형 219"/>
          <p:cNvSpPr/>
          <p:nvPr/>
        </p:nvSpPr>
        <p:spPr>
          <a:xfrm>
            <a:off x="0" y="2057400"/>
            <a:ext cx="1143000" cy="685800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1" name="직사각형 220"/>
          <p:cNvSpPr/>
          <p:nvPr/>
        </p:nvSpPr>
        <p:spPr>
          <a:xfrm>
            <a:off x="1143000" y="2057400"/>
            <a:ext cx="1143000" cy="685800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2" name="직사각형 221"/>
          <p:cNvSpPr/>
          <p:nvPr/>
        </p:nvSpPr>
        <p:spPr>
          <a:xfrm>
            <a:off x="2286000" y="2057400"/>
            <a:ext cx="1143000" cy="685800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3" name="직사각형 222"/>
          <p:cNvSpPr/>
          <p:nvPr/>
        </p:nvSpPr>
        <p:spPr>
          <a:xfrm>
            <a:off x="3429000" y="2057400"/>
            <a:ext cx="1143000" cy="685800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4" name="직사각형 223"/>
          <p:cNvSpPr/>
          <p:nvPr/>
        </p:nvSpPr>
        <p:spPr>
          <a:xfrm>
            <a:off x="4572000" y="2057400"/>
            <a:ext cx="1143000" cy="685800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5" name="직사각형 224"/>
          <p:cNvSpPr/>
          <p:nvPr/>
        </p:nvSpPr>
        <p:spPr>
          <a:xfrm>
            <a:off x="5715000" y="2057400"/>
            <a:ext cx="1143000" cy="685800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6" name="직사각형 225"/>
          <p:cNvSpPr/>
          <p:nvPr/>
        </p:nvSpPr>
        <p:spPr>
          <a:xfrm>
            <a:off x="6858000" y="2057400"/>
            <a:ext cx="1143000" cy="685800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7" name="직사각형 226"/>
          <p:cNvSpPr/>
          <p:nvPr/>
        </p:nvSpPr>
        <p:spPr>
          <a:xfrm>
            <a:off x="8001000" y="2057400"/>
            <a:ext cx="1143000" cy="685800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8" name="직사각형 227"/>
          <p:cNvSpPr/>
          <p:nvPr/>
        </p:nvSpPr>
        <p:spPr>
          <a:xfrm>
            <a:off x="0" y="1371600"/>
            <a:ext cx="1143000" cy="685800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9" name="직사각형 228"/>
          <p:cNvSpPr/>
          <p:nvPr/>
        </p:nvSpPr>
        <p:spPr>
          <a:xfrm>
            <a:off x="1143000" y="1371600"/>
            <a:ext cx="1143000" cy="685800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0" name="직사각형 229"/>
          <p:cNvSpPr/>
          <p:nvPr/>
        </p:nvSpPr>
        <p:spPr>
          <a:xfrm>
            <a:off x="2286000" y="1371600"/>
            <a:ext cx="1143000" cy="685800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1" name="직사각형 230"/>
          <p:cNvSpPr/>
          <p:nvPr/>
        </p:nvSpPr>
        <p:spPr>
          <a:xfrm>
            <a:off x="3429000" y="1371600"/>
            <a:ext cx="1143000" cy="685800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2" name="직사각형 231"/>
          <p:cNvSpPr/>
          <p:nvPr/>
        </p:nvSpPr>
        <p:spPr>
          <a:xfrm>
            <a:off x="4572000" y="1371600"/>
            <a:ext cx="1143000" cy="685800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3" name="직사각형 232"/>
          <p:cNvSpPr/>
          <p:nvPr/>
        </p:nvSpPr>
        <p:spPr>
          <a:xfrm>
            <a:off x="5715000" y="1371600"/>
            <a:ext cx="1143000" cy="685800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4" name="직사각형 233"/>
          <p:cNvSpPr/>
          <p:nvPr/>
        </p:nvSpPr>
        <p:spPr>
          <a:xfrm>
            <a:off x="6858000" y="1371600"/>
            <a:ext cx="1143000" cy="685800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" name="직사각형 234"/>
          <p:cNvSpPr/>
          <p:nvPr/>
        </p:nvSpPr>
        <p:spPr>
          <a:xfrm>
            <a:off x="8001000" y="1371600"/>
            <a:ext cx="1143000" cy="685800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6" name="직사각형 235"/>
          <p:cNvSpPr/>
          <p:nvPr/>
        </p:nvSpPr>
        <p:spPr>
          <a:xfrm>
            <a:off x="0" y="3429000"/>
            <a:ext cx="1143000" cy="685800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7" name="직사각형 236"/>
          <p:cNvSpPr/>
          <p:nvPr/>
        </p:nvSpPr>
        <p:spPr>
          <a:xfrm>
            <a:off x="1143000" y="3429000"/>
            <a:ext cx="1143000" cy="685800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8" name="직사각형 237"/>
          <p:cNvSpPr/>
          <p:nvPr/>
        </p:nvSpPr>
        <p:spPr>
          <a:xfrm>
            <a:off x="2286000" y="3429000"/>
            <a:ext cx="1143000" cy="685800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9" name="직사각형 238"/>
          <p:cNvSpPr/>
          <p:nvPr/>
        </p:nvSpPr>
        <p:spPr>
          <a:xfrm>
            <a:off x="3429000" y="3429000"/>
            <a:ext cx="1143000" cy="685800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0" name="직사각형 239"/>
          <p:cNvSpPr/>
          <p:nvPr/>
        </p:nvSpPr>
        <p:spPr>
          <a:xfrm>
            <a:off x="4572000" y="3429000"/>
            <a:ext cx="1143000" cy="685800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1" name="직사각형 240"/>
          <p:cNvSpPr/>
          <p:nvPr/>
        </p:nvSpPr>
        <p:spPr>
          <a:xfrm>
            <a:off x="5715000" y="3429000"/>
            <a:ext cx="1143000" cy="685800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2" name="직사각형 241"/>
          <p:cNvSpPr/>
          <p:nvPr/>
        </p:nvSpPr>
        <p:spPr>
          <a:xfrm>
            <a:off x="6858000" y="3429000"/>
            <a:ext cx="1143000" cy="685800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3" name="직사각형 242"/>
          <p:cNvSpPr/>
          <p:nvPr/>
        </p:nvSpPr>
        <p:spPr>
          <a:xfrm>
            <a:off x="8001000" y="3429000"/>
            <a:ext cx="1143000" cy="685800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4" name="직사각형 243"/>
          <p:cNvSpPr/>
          <p:nvPr/>
        </p:nvSpPr>
        <p:spPr>
          <a:xfrm>
            <a:off x="0" y="4114800"/>
            <a:ext cx="1143000" cy="685800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5" name="직사각형 244"/>
          <p:cNvSpPr/>
          <p:nvPr/>
        </p:nvSpPr>
        <p:spPr>
          <a:xfrm>
            <a:off x="1143000" y="4114800"/>
            <a:ext cx="1143000" cy="685800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6" name="직사각형 245"/>
          <p:cNvSpPr/>
          <p:nvPr/>
        </p:nvSpPr>
        <p:spPr>
          <a:xfrm>
            <a:off x="2286000" y="4114800"/>
            <a:ext cx="1143000" cy="685800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7" name="직사각형 246"/>
          <p:cNvSpPr/>
          <p:nvPr/>
        </p:nvSpPr>
        <p:spPr>
          <a:xfrm>
            <a:off x="3429000" y="4114800"/>
            <a:ext cx="1143000" cy="685800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8" name="직사각형 247"/>
          <p:cNvSpPr/>
          <p:nvPr/>
        </p:nvSpPr>
        <p:spPr>
          <a:xfrm>
            <a:off x="4572000" y="4114800"/>
            <a:ext cx="1143000" cy="685800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9" name="직사각형 248"/>
          <p:cNvSpPr/>
          <p:nvPr/>
        </p:nvSpPr>
        <p:spPr>
          <a:xfrm>
            <a:off x="5715000" y="4114800"/>
            <a:ext cx="1143000" cy="685800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0" name="직사각형 249"/>
          <p:cNvSpPr/>
          <p:nvPr/>
        </p:nvSpPr>
        <p:spPr>
          <a:xfrm>
            <a:off x="6858000" y="4114800"/>
            <a:ext cx="1143000" cy="685800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1" name="직사각형 250"/>
          <p:cNvSpPr/>
          <p:nvPr/>
        </p:nvSpPr>
        <p:spPr>
          <a:xfrm>
            <a:off x="8001000" y="4114800"/>
            <a:ext cx="1143000" cy="685800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2" name="직사각형 251"/>
          <p:cNvSpPr/>
          <p:nvPr/>
        </p:nvSpPr>
        <p:spPr>
          <a:xfrm>
            <a:off x="0" y="4800600"/>
            <a:ext cx="1143000" cy="685800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3" name="직사각형 252"/>
          <p:cNvSpPr/>
          <p:nvPr/>
        </p:nvSpPr>
        <p:spPr>
          <a:xfrm>
            <a:off x="1143000" y="4800600"/>
            <a:ext cx="1143000" cy="685800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4" name="직사각형 253"/>
          <p:cNvSpPr/>
          <p:nvPr/>
        </p:nvSpPr>
        <p:spPr>
          <a:xfrm>
            <a:off x="2286000" y="4800600"/>
            <a:ext cx="1143000" cy="685800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5" name="직사각형 254"/>
          <p:cNvSpPr/>
          <p:nvPr/>
        </p:nvSpPr>
        <p:spPr>
          <a:xfrm>
            <a:off x="3429000" y="4800600"/>
            <a:ext cx="1143000" cy="685800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6" name="직사각형 255"/>
          <p:cNvSpPr/>
          <p:nvPr/>
        </p:nvSpPr>
        <p:spPr>
          <a:xfrm>
            <a:off x="4572000" y="4800600"/>
            <a:ext cx="1143000" cy="685800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7" name="직사각형 256"/>
          <p:cNvSpPr/>
          <p:nvPr/>
        </p:nvSpPr>
        <p:spPr>
          <a:xfrm>
            <a:off x="5715000" y="4800600"/>
            <a:ext cx="1143000" cy="685800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8" name="직사각형 257"/>
          <p:cNvSpPr/>
          <p:nvPr/>
        </p:nvSpPr>
        <p:spPr>
          <a:xfrm>
            <a:off x="6858000" y="4800600"/>
            <a:ext cx="1143000" cy="685800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9" name="직사각형 258"/>
          <p:cNvSpPr/>
          <p:nvPr/>
        </p:nvSpPr>
        <p:spPr>
          <a:xfrm>
            <a:off x="8001000" y="4800600"/>
            <a:ext cx="1143000" cy="685800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0" name="직사각형 259"/>
          <p:cNvSpPr/>
          <p:nvPr/>
        </p:nvSpPr>
        <p:spPr>
          <a:xfrm>
            <a:off x="0" y="0"/>
            <a:ext cx="1143000" cy="685800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1" name="직사각형 260"/>
          <p:cNvSpPr/>
          <p:nvPr/>
        </p:nvSpPr>
        <p:spPr>
          <a:xfrm>
            <a:off x="1143000" y="0"/>
            <a:ext cx="1143000" cy="685800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2" name="직사각형 261"/>
          <p:cNvSpPr/>
          <p:nvPr/>
        </p:nvSpPr>
        <p:spPr>
          <a:xfrm>
            <a:off x="2286000" y="0"/>
            <a:ext cx="1143000" cy="685800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3" name="직사각형 262"/>
          <p:cNvSpPr/>
          <p:nvPr/>
        </p:nvSpPr>
        <p:spPr>
          <a:xfrm>
            <a:off x="3429000" y="0"/>
            <a:ext cx="1143000" cy="685800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4" name="직사각형 263"/>
          <p:cNvSpPr/>
          <p:nvPr/>
        </p:nvSpPr>
        <p:spPr>
          <a:xfrm>
            <a:off x="4572000" y="0"/>
            <a:ext cx="1143000" cy="685800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5" name="직사각형 264"/>
          <p:cNvSpPr/>
          <p:nvPr/>
        </p:nvSpPr>
        <p:spPr>
          <a:xfrm>
            <a:off x="5715000" y="0"/>
            <a:ext cx="1143000" cy="685800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6" name="직사각형 265"/>
          <p:cNvSpPr/>
          <p:nvPr/>
        </p:nvSpPr>
        <p:spPr>
          <a:xfrm>
            <a:off x="6858000" y="0"/>
            <a:ext cx="1143000" cy="685800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7" name="직사각형 266"/>
          <p:cNvSpPr/>
          <p:nvPr/>
        </p:nvSpPr>
        <p:spPr>
          <a:xfrm>
            <a:off x="8001000" y="0"/>
            <a:ext cx="1143000" cy="685800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8" name="직사각형 267"/>
          <p:cNvSpPr/>
          <p:nvPr/>
        </p:nvSpPr>
        <p:spPr>
          <a:xfrm>
            <a:off x="0" y="6172200"/>
            <a:ext cx="1143000" cy="685800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9" name="직사각형 268"/>
          <p:cNvSpPr/>
          <p:nvPr/>
        </p:nvSpPr>
        <p:spPr>
          <a:xfrm>
            <a:off x="1143000" y="6172200"/>
            <a:ext cx="1143000" cy="685800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0" name="직사각형 269"/>
          <p:cNvSpPr/>
          <p:nvPr/>
        </p:nvSpPr>
        <p:spPr>
          <a:xfrm>
            <a:off x="2286000" y="6172200"/>
            <a:ext cx="1143000" cy="685800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1" name="직사각형 270"/>
          <p:cNvSpPr/>
          <p:nvPr/>
        </p:nvSpPr>
        <p:spPr>
          <a:xfrm>
            <a:off x="3429000" y="6172200"/>
            <a:ext cx="1143000" cy="685800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2" name="직사각형 271"/>
          <p:cNvSpPr/>
          <p:nvPr/>
        </p:nvSpPr>
        <p:spPr>
          <a:xfrm>
            <a:off x="4572000" y="6172200"/>
            <a:ext cx="1143000" cy="685800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3" name="직사각형 272"/>
          <p:cNvSpPr/>
          <p:nvPr/>
        </p:nvSpPr>
        <p:spPr>
          <a:xfrm>
            <a:off x="5715000" y="6172200"/>
            <a:ext cx="1143000" cy="685800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4" name="직사각형 273"/>
          <p:cNvSpPr/>
          <p:nvPr/>
        </p:nvSpPr>
        <p:spPr>
          <a:xfrm>
            <a:off x="6858000" y="6172200"/>
            <a:ext cx="1143000" cy="685800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5" name="직사각형 274"/>
          <p:cNvSpPr/>
          <p:nvPr/>
        </p:nvSpPr>
        <p:spPr>
          <a:xfrm>
            <a:off x="8001000" y="6172200"/>
            <a:ext cx="1143000" cy="685800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992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2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4" dur="500"/>
                                        <p:tgtEl>
                                          <p:spTgt spid="2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2" dur="500"/>
                                        <p:tgtEl>
                                          <p:spTgt spid="2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6" dur="500"/>
                                        <p:tgtEl>
                                          <p:spTgt spid="2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0" dur="500"/>
                                        <p:tgtEl>
                                          <p:spTgt spid="2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4" dur="500"/>
                                        <p:tgtEl>
                                          <p:spTgt spid="2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2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2" dur="500"/>
                                        <p:tgtEl>
                                          <p:spTgt spid="2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2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2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50" dur="500"/>
                                        <p:tgtEl>
                                          <p:spTgt spid="2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2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54" dur="500"/>
                                        <p:tgtEl>
                                          <p:spTgt spid="2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500"/>
                            </p:stCondLst>
                            <p:childTnLst>
                              <p:par>
                                <p:cTn id="57" presetID="2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58" dur="500"/>
                                        <p:tgtEl>
                                          <p:spTgt spid="2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000"/>
                            </p:stCondLst>
                            <p:childTnLst>
                              <p:par>
                                <p:cTn id="61" presetID="2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2" dur="500"/>
                                        <p:tgtEl>
                                          <p:spTgt spid="2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7500"/>
                            </p:stCondLst>
                            <p:childTnLst>
                              <p:par>
                                <p:cTn id="65" presetID="2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6" dur="500"/>
                                        <p:tgtEl>
                                          <p:spTgt spid="2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8000"/>
                            </p:stCondLst>
                            <p:childTnLst>
                              <p:par>
                                <p:cTn id="69" presetID="2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70" dur="500"/>
                                        <p:tgtEl>
                                          <p:spTgt spid="2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8500"/>
                            </p:stCondLst>
                            <p:childTnLst>
                              <p:par>
                                <p:cTn id="73" presetID="2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74" dur="500"/>
                                        <p:tgtEl>
                                          <p:spTgt spid="2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9000"/>
                            </p:stCondLst>
                            <p:childTnLst>
                              <p:par>
                                <p:cTn id="77" presetID="2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7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9500"/>
                            </p:stCondLst>
                            <p:childTnLst>
                              <p:par>
                                <p:cTn id="81" presetID="2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82" dur="500"/>
                                        <p:tgtEl>
                                          <p:spTgt spid="2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0000"/>
                            </p:stCondLst>
                            <p:childTnLst>
                              <p:par>
                                <p:cTn id="85" presetID="2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86" dur="500"/>
                                        <p:tgtEl>
                                          <p:spTgt spid="2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0500"/>
                            </p:stCondLst>
                            <p:childTnLst>
                              <p:par>
                                <p:cTn id="89" presetID="2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90" dur="500"/>
                                        <p:tgtEl>
                                          <p:spTgt spid="2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1000"/>
                            </p:stCondLst>
                            <p:childTnLst>
                              <p:par>
                                <p:cTn id="93" presetID="2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94" dur="500"/>
                                        <p:tgtEl>
                                          <p:spTgt spid="2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11500"/>
                            </p:stCondLst>
                            <p:childTnLst>
                              <p:par>
                                <p:cTn id="97" presetID="2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98" dur="500"/>
                                        <p:tgtEl>
                                          <p:spTgt spid="2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12000"/>
                            </p:stCondLst>
                            <p:childTnLst>
                              <p:par>
                                <p:cTn id="101" presetID="2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02" dur="500"/>
                                        <p:tgtEl>
                                          <p:spTgt spid="2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12500"/>
                            </p:stCondLst>
                            <p:childTnLst>
                              <p:par>
                                <p:cTn id="105" presetID="2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06" dur="500"/>
                                        <p:tgtEl>
                                          <p:spTgt spid="2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13000"/>
                            </p:stCondLst>
                            <p:childTnLst>
                              <p:par>
                                <p:cTn id="109" presetID="2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13500"/>
                            </p:stCondLst>
                            <p:childTnLst>
                              <p:par>
                                <p:cTn id="113" presetID="2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4" dur="500"/>
                                        <p:tgtEl>
                                          <p:spTgt spid="2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14000"/>
                            </p:stCondLst>
                            <p:childTnLst>
                              <p:par>
                                <p:cTn id="117" presetID="2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8" dur="500"/>
                                        <p:tgtEl>
                                          <p:spTgt spid="2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14500"/>
                            </p:stCondLst>
                            <p:childTnLst>
                              <p:par>
                                <p:cTn id="121" presetID="2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15000"/>
                            </p:stCondLst>
                            <p:childTnLst>
                              <p:par>
                                <p:cTn id="125" presetID="2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26" dur="500"/>
                                        <p:tgtEl>
                                          <p:spTgt spid="2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15500"/>
                            </p:stCondLst>
                            <p:childTnLst>
                              <p:par>
                                <p:cTn id="129" presetID="2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30" dur="500"/>
                                        <p:tgtEl>
                                          <p:spTgt spid="2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16000"/>
                            </p:stCondLst>
                            <p:childTnLst>
                              <p:par>
                                <p:cTn id="133" presetID="2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34" dur="500"/>
                                        <p:tgtEl>
                                          <p:spTgt spid="2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16500"/>
                            </p:stCondLst>
                            <p:childTnLst>
                              <p:par>
                                <p:cTn id="137" presetID="2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38" dur="500"/>
                                        <p:tgtEl>
                                          <p:spTgt spid="2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17000"/>
                            </p:stCondLst>
                            <p:childTnLst>
                              <p:par>
                                <p:cTn id="141" presetID="2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42" dur="500"/>
                                        <p:tgtEl>
                                          <p:spTgt spid="2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17500"/>
                            </p:stCondLst>
                            <p:childTnLst>
                              <p:par>
                                <p:cTn id="145" presetID="2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46" dur="500"/>
                                        <p:tgtEl>
                                          <p:spTgt spid="2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18000"/>
                            </p:stCondLst>
                            <p:childTnLst>
                              <p:par>
                                <p:cTn id="149" presetID="2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50" dur="500"/>
                                        <p:tgtEl>
                                          <p:spTgt spid="2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>
                            <p:stCondLst>
                              <p:cond delay="18500"/>
                            </p:stCondLst>
                            <p:childTnLst>
                              <p:par>
                                <p:cTn id="153" presetID="2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5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6" fill="hold">
                            <p:stCondLst>
                              <p:cond delay="19000"/>
                            </p:stCondLst>
                            <p:childTnLst>
                              <p:par>
                                <p:cTn id="157" presetID="2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58" dur="500"/>
                                        <p:tgtEl>
                                          <p:spTgt spid="2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>
                            <p:stCondLst>
                              <p:cond delay="19500"/>
                            </p:stCondLst>
                            <p:childTnLst>
                              <p:par>
                                <p:cTn id="161" presetID="2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62" dur="500"/>
                                        <p:tgtEl>
                                          <p:spTgt spid="2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>
                            <p:stCondLst>
                              <p:cond delay="20000"/>
                            </p:stCondLst>
                            <p:childTnLst>
                              <p:par>
                                <p:cTn id="165" presetID="2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66" dur="500"/>
                                        <p:tgtEl>
                                          <p:spTgt spid="2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8" fill="hold">
                            <p:stCondLst>
                              <p:cond delay="20500"/>
                            </p:stCondLst>
                            <p:childTnLst>
                              <p:par>
                                <p:cTn id="169" presetID="2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70" dur="500"/>
                                        <p:tgtEl>
                                          <p:spTgt spid="2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2" fill="hold">
                            <p:stCondLst>
                              <p:cond delay="21000"/>
                            </p:stCondLst>
                            <p:childTnLst>
                              <p:par>
                                <p:cTn id="173" presetID="2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74" dur="500"/>
                                        <p:tgtEl>
                                          <p:spTgt spid="2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6" fill="hold">
                            <p:stCondLst>
                              <p:cond delay="21500"/>
                            </p:stCondLst>
                            <p:childTnLst>
                              <p:par>
                                <p:cTn id="177" presetID="2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78" dur="500"/>
                                        <p:tgtEl>
                                          <p:spTgt spid="2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0" fill="hold">
                            <p:stCondLst>
                              <p:cond delay="22000"/>
                            </p:stCondLst>
                            <p:childTnLst>
                              <p:par>
                                <p:cTn id="181" presetID="2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82" dur="500"/>
                                        <p:tgtEl>
                                          <p:spTgt spid="2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4" fill="hold">
                            <p:stCondLst>
                              <p:cond delay="22500"/>
                            </p:stCondLst>
                            <p:childTnLst>
                              <p:par>
                                <p:cTn id="185" presetID="2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86" dur="500"/>
                                        <p:tgtEl>
                                          <p:spTgt spid="2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8" fill="hold">
                            <p:stCondLst>
                              <p:cond delay="23000"/>
                            </p:stCondLst>
                            <p:childTnLst>
                              <p:par>
                                <p:cTn id="189" presetID="2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90" dur="500"/>
                                        <p:tgtEl>
                                          <p:spTgt spid="2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2" fill="hold">
                            <p:stCondLst>
                              <p:cond delay="23500"/>
                            </p:stCondLst>
                            <p:childTnLst>
                              <p:par>
                                <p:cTn id="193" presetID="2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94" dur="500"/>
                                        <p:tgtEl>
                                          <p:spTgt spid="2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6" fill="hold">
                            <p:stCondLst>
                              <p:cond delay="24000"/>
                            </p:stCondLst>
                            <p:childTnLst>
                              <p:par>
                                <p:cTn id="197" presetID="2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98" dur="500"/>
                                        <p:tgtEl>
                                          <p:spTgt spid="2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0" fill="hold">
                            <p:stCondLst>
                              <p:cond delay="24500"/>
                            </p:stCondLst>
                            <p:childTnLst>
                              <p:par>
                                <p:cTn id="201" presetID="2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02" dur="500"/>
                                        <p:tgtEl>
                                          <p:spTgt spid="2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4" fill="hold">
                            <p:stCondLst>
                              <p:cond delay="25000"/>
                            </p:stCondLst>
                            <p:childTnLst>
                              <p:par>
                                <p:cTn id="205" presetID="2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06" dur="500"/>
                                        <p:tgtEl>
                                          <p:spTgt spid="2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8" fill="hold">
                            <p:stCondLst>
                              <p:cond delay="25500"/>
                            </p:stCondLst>
                            <p:childTnLst>
                              <p:par>
                                <p:cTn id="209" presetID="2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10" dur="500"/>
                                        <p:tgtEl>
                                          <p:spTgt spid="2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2" fill="hold">
                            <p:stCondLst>
                              <p:cond delay="26000"/>
                            </p:stCondLst>
                            <p:childTnLst>
                              <p:par>
                                <p:cTn id="213" presetID="2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14" dur="500"/>
                                        <p:tgtEl>
                                          <p:spTgt spid="2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6" fill="hold">
                            <p:stCondLst>
                              <p:cond delay="26500"/>
                            </p:stCondLst>
                            <p:childTnLst>
                              <p:par>
                                <p:cTn id="217" presetID="2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18" dur="500"/>
                                        <p:tgtEl>
                                          <p:spTgt spid="2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0" fill="hold">
                            <p:stCondLst>
                              <p:cond delay="27000"/>
                            </p:stCondLst>
                            <p:childTnLst>
                              <p:par>
                                <p:cTn id="221" presetID="2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22" dur="500"/>
                                        <p:tgtEl>
                                          <p:spTgt spid="2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4" fill="hold">
                            <p:stCondLst>
                              <p:cond delay="27500"/>
                            </p:stCondLst>
                            <p:childTnLst>
                              <p:par>
                                <p:cTn id="225" presetID="2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26" dur="500"/>
                                        <p:tgtEl>
                                          <p:spTgt spid="2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8" fill="hold">
                            <p:stCondLst>
                              <p:cond delay="28000"/>
                            </p:stCondLst>
                            <p:childTnLst>
                              <p:par>
                                <p:cTn id="229" presetID="2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30" dur="500"/>
                                        <p:tgtEl>
                                          <p:spTgt spid="2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2" fill="hold">
                            <p:stCondLst>
                              <p:cond delay="28500"/>
                            </p:stCondLst>
                            <p:childTnLst>
                              <p:par>
                                <p:cTn id="233" presetID="2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34" dur="500"/>
                                        <p:tgtEl>
                                          <p:spTgt spid="2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6" fill="hold">
                            <p:stCondLst>
                              <p:cond delay="29000"/>
                            </p:stCondLst>
                            <p:childTnLst>
                              <p:par>
                                <p:cTn id="237" presetID="2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38" dur="500"/>
                                        <p:tgtEl>
                                          <p:spTgt spid="2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0" fill="hold">
                            <p:stCondLst>
                              <p:cond delay="29500"/>
                            </p:stCondLst>
                            <p:childTnLst>
                              <p:par>
                                <p:cTn id="241" presetID="2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42" dur="500"/>
                                        <p:tgtEl>
                                          <p:spTgt spid="2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4" fill="hold">
                            <p:stCondLst>
                              <p:cond delay="30000"/>
                            </p:stCondLst>
                            <p:childTnLst>
                              <p:par>
                                <p:cTn id="245" presetID="2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46" dur="500"/>
                                        <p:tgtEl>
                                          <p:spTgt spid="2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8" fill="hold">
                            <p:stCondLst>
                              <p:cond delay="30500"/>
                            </p:stCondLst>
                            <p:childTnLst>
                              <p:par>
                                <p:cTn id="249" presetID="2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50" dur="500"/>
                                        <p:tgtEl>
                                          <p:spTgt spid="2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2" fill="hold">
                            <p:stCondLst>
                              <p:cond delay="31000"/>
                            </p:stCondLst>
                            <p:childTnLst>
                              <p:par>
                                <p:cTn id="253" presetID="2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54" dur="500"/>
                                        <p:tgtEl>
                                          <p:spTgt spid="2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6" fill="hold">
                            <p:stCondLst>
                              <p:cond delay="31500"/>
                            </p:stCondLst>
                            <p:childTnLst>
                              <p:par>
                                <p:cTn id="257" presetID="2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58" dur="500"/>
                                        <p:tgtEl>
                                          <p:spTgt spid="2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0" fill="hold">
                            <p:stCondLst>
                              <p:cond delay="32000"/>
                            </p:stCondLst>
                            <p:childTnLst>
                              <p:par>
                                <p:cTn id="261" presetID="2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62" dur="500"/>
                                        <p:tgtEl>
                                          <p:spTgt spid="2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4" fill="hold">
                            <p:stCondLst>
                              <p:cond delay="32500"/>
                            </p:stCondLst>
                            <p:childTnLst>
                              <p:par>
                                <p:cTn id="265" presetID="2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66" dur="500"/>
                                        <p:tgtEl>
                                          <p:spTgt spid="2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8" fill="hold">
                            <p:stCondLst>
                              <p:cond delay="33000"/>
                            </p:stCondLst>
                            <p:childTnLst>
                              <p:par>
                                <p:cTn id="269" presetID="2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70" dur="500"/>
                                        <p:tgtEl>
                                          <p:spTgt spid="2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2" fill="hold">
                            <p:stCondLst>
                              <p:cond delay="33500"/>
                            </p:stCondLst>
                            <p:childTnLst>
                              <p:par>
                                <p:cTn id="273" presetID="2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74" dur="500"/>
                                        <p:tgtEl>
                                          <p:spTgt spid="2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6" fill="hold">
                            <p:stCondLst>
                              <p:cond delay="34000"/>
                            </p:stCondLst>
                            <p:childTnLst>
                              <p:par>
                                <p:cTn id="277" presetID="2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78" dur="500"/>
                                        <p:tgtEl>
                                          <p:spTgt spid="2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0" fill="hold">
                            <p:stCondLst>
                              <p:cond delay="34500"/>
                            </p:stCondLst>
                            <p:childTnLst>
                              <p:par>
                                <p:cTn id="281" presetID="2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82" dur="500"/>
                                        <p:tgtEl>
                                          <p:spTgt spid="2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4" fill="hold">
                            <p:stCondLst>
                              <p:cond delay="35000"/>
                            </p:stCondLst>
                            <p:childTnLst>
                              <p:par>
                                <p:cTn id="285" presetID="2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86" dur="500"/>
                                        <p:tgtEl>
                                          <p:spTgt spid="2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8" fill="hold">
                            <p:stCondLst>
                              <p:cond delay="35500"/>
                            </p:stCondLst>
                            <p:childTnLst>
                              <p:par>
                                <p:cTn id="289" presetID="2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90" dur="500"/>
                                        <p:tgtEl>
                                          <p:spTgt spid="2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2" fill="hold">
                            <p:stCondLst>
                              <p:cond delay="36000"/>
                            </p:stCondLst>
                            <p:childTnLst>
                              <p:par>
                                <p:cTn id="293" presetID="2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94" dur="500"/>
                                        <p:tgtEl>
                                          <p:spTgt spid="2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6" fill="hold">
                            <p:stCondLst>
                              <p:cond delay="36500"/>
                            </p:stCondLst>
                            <p:childTnLst>
                              <p:par>
                                <p:cTn id="297" presetID="2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98" dur="500"/>
                                        <p:tgtEl>
                                          <p:spTgt spid="2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0" fill="hold">
                            <p:stCondLst>
                              <p:cond delay="37000"/>
                            </p:stCondLst>
                            <p:childTnLst>
                              <p:par>
                                <p:cTn id="301" presetID="2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02" dur="500"/>
                                        <p:tgtEl>
                                          <p:spTgt spid="2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4" fill="hold">
                            <p:stCondLst>
                              <p:cond delay="37500"/>
                            </p:stCondLst>
                            <p:childTnLst>
                              <p:par>
                                <p:cTn id="305" presetID="2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06" dur="500"/>
                                        <p:tgtEl>
                                          <p:spTgt spid="2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8" fill="hold">
                            <p:stCondLst>
                              <p:cond delay="38000"/>
                            </p:stCondLst>
                            <p:childTnLst>
                              <p:par>
                                <p:cTn id="309" presetID="2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10" dur="500"/>
                                        <p:tgtEl>
                                          <p:spTgt spid="2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2" fill="hold">
                            <p:stCondLst>
                              <p:cond delay="38500"/>
                            </p:stCondLst>
                            <p:childTnLst>
                              <p:par>
                                <p:cTn id="313" presetID="2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14" dur="500"/>
                                        <p:tgtEl>
                                          <p:spTgt spid="2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6" fill="hold">
                            <p:stCondLst>
                              <p:cond delay="39000"/>
                            </p:stCondLst>
                            <p:childTnLst>
                              <p:par>
                                <p:cTn id="317" presetID="2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18" dur="500"/>
                                        <p:tgtEl>
                                          <p:spTgt spid="2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0" fill="hold">
                            <p:stCondLst>
                              <p:cond delay="39500"/>
                            </p:stCondLst>
                            <p:childTnLst>
                              <p:par>
                                <p:cTn id="321" presetID="2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22" dur="500"/>
                                        <p:tgtEl>
                                          <p:spTgt spid="2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4" fill="hold">
                      <p:stCondLst>
                        <p:cond delay="indefinite"/>
                      </p:stCondLst>
                      <p:childTnLst>
                        <p:par>
                          <p:cTn id="325" fill="hold">
                            <p:stCondLst>
                              <p:cond delay="0"/>
                            </p:stCondLst>
                            <p:childTnLst>
                              <p:par>
                                <p:cTn id="32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 animBg="1"/>
      <p:bldP spid="5" grpId="1" animBg="1"/>
      <p:bldP spid="6" grpId="0" animBg="1"/>
      <p:bldP spid="6" grpId="1" animBg="1"/>
      <p:bldP spid="7" grpId="0" animBg="1"/>
      <p:bldP spid="7" grpId="1" animBg="1"/>
      <p:bldP spid="8" grpId="0" animBg="1"/>
      <p:bldP spid="8" grpId="1" animBg="1"/>
      <p:bldP spid="9" grpId="0" animBg="1"/>
      <p:bldP spid="9" grpId="1" animBg="1"/>
      <p:bldP spid="10" grpId="0" animBg="1"/>
      <p:bldP spid="10" grpId="1" animBg="1"/>
      <p:bldP spid="11" grpId="0" animBg="1"/>
      <p:bldP spid="11" grpId="1" animBg="1"/>
      <p:bldP spid="204" grpId="0" animBg="1"/>
      <p:bldP spid="204" grpId="1" animBg="1"/>
      <p:bldP spid="205" grpId="0" animBg="1"/>
      <p:bldP spid="205" grpId="1" animBg="1"/>
      <p:bldP spid="206" grpId="0" animBg="1"/>
      <p:bldP spid="206" grpId="1" animBg="1"/>
      <p:bldP spid="207" grpId="0" animBg="1"/>
      <p:bldP spid="207" grpId="1" animBg="1"/>
      <p:bldP spid="208" grpId="0" animBg="1"/>
      <p:bldP spid="208" grpId="1" animBg="1"/>
      <p:bldP spid="209" grpId="0" animBg="1"/>
      <p:bldP spid="209" grpId="1" animBg="1"/>
      <p:bldP spid="210" grpId="0" animBg="1"/>
      <p:bldP spid="210" grpId="1" animBg="1"/>
      <p:bldP spid="211" grpId="0" animBg="1"/>
      <p:bldP spid="211" grpId="1" animBg="1"/>
      <p:bldP spid="212" grpId="0" animBg="1"/>
      <p:bldP spid="212" grpId="1" animBg="1"/>
      <p:bldP spid="213" grpId="0" animBg="1"/>
      <p:bldP spid="213" grpId="1" animBg="1"/>
      <p:bldP spid="214" grpId="0" animBg="1"/>
      <p:bldP spid="214" grpId="1" animBg="1"/>
      <p:bldP spid="215" grpId="0" animBg="1"/>
      <p:bldP spid="215" grpId="1" animBg="1"/>
      <p:bldP spid="216" grpId="0" animBg="1"/>
      <p:bldP spid="216" grpId="1" animBg="1"/>
      <p:bldP spid="217" grpId="0" animBg="1"/>
      <p:bldP spid="217" grpId="1" animBg="1"/>
      <p:bldP spid="218" grpId="0" animBg="1"/>
      <p:bldP spid="218" grpId="1" animBg="1"/>
      <p:bldP spid="219" grpId="0" animBg="1"/>
      <p:bldP spid="219" grpId="1" animBg="1"/>
      <p:bldP spid="220" grpId="0" animBg="1"/>
      <p:bldP spid="220" grpId="1" animBg="1"/>
      <p:bldP spid="221" grpId="0" animBg="1"/>
      <p:bldP spid="221" grpId="1" animBg="1"/>
      <p:bldP spid="222" grpId="0" animBg="1"/>
      <p:bldP spid="222" grpId="1" animBg="1"/>
      <p:bldP spid="223" grpId="0" animBg="1"/>
      <p:bldP spid="223" grpId="1" animBg="1"/>
      <p:bldP spid="224" grpId="0" animBg="1"/>
      <p:bldP spid="224" grpId="1" animBg="1"/>
      <p:bldP spid="225" grpId="0" animBg="1"/>
      <p:bldP spid="225" grpId="1" animBg="1"/>
      <p:bldP spid="226" grpId="0" animBg="1"/>
      <p:bldP spid="226" grpId="1" animBg="1"/>
      <p:bldP spid="227" grpId="0" animBg="1"/>
      <p:bldP spid="227" grpId="1" animBg="1"/>
      <p:bldP spid="228" grpId="0" animBg="1"/>
      <p:bldP spid="228" grpId="1" animBg="1"/>
      <p:bldP spid="229" grpId="0" animBg="1"/>
      <p:bldP spid="229" grpId="1" animBg="1"/>
      <p:bldP spid="230" grpId="0" animBg="1"/>
      <p:bldP spid="230" grpId="1" animBg="1"/>
      <p:bldP spid="231" grpId="0" animBg="1"/>
      <p:bldP spid="231" grpId="1" animBg="1"/>
      <p:bldP spid="232" grpId="0" animBg="1"/>
      <p:bldP spid="232" grpId="1" animBg="1"/>
      <p:bldP spid="233" grpId="0" animBg="1"/>
      <p:bldP spid="233" grpId="1" animBg="1"/>
      <p:bldP spid="234" grpId="0" animBg="1"/>
      <p:bldP spid="234" grpId="1" animBg="1"/>
      <p:bldP spid="235" grpId="0" animBg="1"/>
      <p:bldP spid="235" grpId="1" animBg="1"/>
      <p:bldP spid="236" grpId="0" animBg="1"/>
      <p:bldP spid="236" grpId="1" animBg="1"/>
      <p:bldP spid="237" grpId="0" animBg="1"/>
      <p:bldP spid="237" grpId="1" animBg="1"/>
      <p:bldP spid="238" grpId="0" animBg="1"/>
      <p:bldP spid="238" grpId="1" animBg="1"/>
      <p:bldP spid="239" grpId="0" animBg="1"/>
      <p:bldP spid="239" grpId="1" animBg="1"/>
      <p:bldP spid="240" grpId="0" animBg="1"/>
      <p:bldP spid="240" grpId="1" animBg="1"/>
      <p:bldP spid="241" grpId="0" animBg="1"/>
      <p:bldP spid="241" grpId="1" animBg="1"/>
      <p:bldP spid="242" grpId="0" animBg="1"/>
      <p:bldP spid="242" grpId="1" animBg="1"/>
      <p:bldP spid="243" grpId="0" animBg="1"/>
      <p:bldP spid="243" grpId="1" animBg="1"/>
      <p:bldP spid="244" grpId="0" animBg="1"/>
      <p:bldP spid="244" grpId="1" animBg="1"/>
      <p:bldP spid="245" grpId="0" animBg="1"/>
      <p:bldP spid="245" grpId="1" animBg="1"/>
      <p:bldP spid="246" grpId="0" animBg="1"/>
      <p:bldP spid="246" grpId="1" animBg="1"/>
      <p:bldP spid="247" grpId="0" animBg="1"/>
      <p:bldP spid="247" grpId="1" animBg="1"/>
      <p:bldP spid="248" grpId="0" animBg="1"/>
      <p:bldP spid="248" grpId="1" animBg="1"/>
      <p:bldP spid="249" grpId="0" animBg="1"/>
      <p:bldP spid="249" grpId="1" animBg="1"/>
      <p:bldP spid="250" grpId="0" animBg="1"/>
      <p:bldP spid="250" grpId="1" animBg="1"/>
      <p:bldP spid="251" grpId="0" animBg="1"/>
      <p:bldP spid="251" grpId="1" animBg="1"/>
      <p:bldP spid="252" grpId="0" animBg="1"/>
      <p:bldP spid="252" grpId="1" animBg="1"/>
      <p:bldP spid="253" grpId="0" animBg="1"/>
      <p:bldP spid="253" grpId="1" animBg="1"/>
      <p:bldP spid="254" grpId="0" animBg="1"/>
      <p:bldP spid="254" grpId="1" animBg="1"/>
      <p:bldP spid="255" grpId="0" animBg="1"/>
      <p:bldP spid="255" grpId="1" animBg="1"/>
      <p:bldP spid="256" grpId="0" animBg="1"/>
      <p:bldP spid="256" grpId="1" animBg="1"/>
      <p:bldP spid="257" grpId="0" animBg="1"/>
      <p:bldP spid="257" grpId="1" animBg="1"/>
      <p:bldP spid="258" grpId="0" animBg="1"/>
      <p:bldP spid="258" grpId="1" animBg="1"/>
      <p:bldP spid="259" grpId="0" animBg="1"/>
      <p:bldP spid="259" grpId="1" animBg="1"/>
      <p:bldP spid="260" grpId="0" animBg="1"/>
      <p:bldP spid="260" grpId="1" animBg="1"/>
      <p:bldP spid="261" grpId="0" animBg="1"/>
      <p:bldP spid="261" grpId="1" animBg="1"/>
      <p:bldP spid="262" grpId="0" animBg="1"/>
      <p:bldP spid="262" grpId="1" animBg="1"/>
      <p:bldP spid="263" grpId="0" animBg="1"/>
      <p:bldP spid="263" grpId="1" animBg="1"/>
      <p:bldP spid="264" grpId="0" animBg="1"/>
      <p:bldP spid="264" grpId="1" animBg="1"/>
      <p:bldP spid="265" grpId="0" animBg="1"/>
      <p:bldP spid="265" grpId="1" animBg="1"/>
      <p:bldP spid="266" grpId="0" animBg="1"/>
      <p:bldP spid="266" grpId="1" animBg="1"/>
      <p:bldP spid="267" grpId="0" animBg="1"/>
      <p:bldP spid="267" grpId="1" animBg="1"/>
      <p:bldP spid="268" grpId="0" animBg="1"/>
      <p:bldP spid="268" grpId="1" animBg="1"/>
      <p:bldP spid="269" grpId="0" animBg="1"/>
      <p:bldP spid="269" grpId="1" animBg="1"/>
      <p:bldP spid="270" grpId="0" animBg="1"/>
      <p:bldP spid="270" grpId="1" animBg="1"/>
      <p:bldP spid="271" grpId="0" animBg="1"/>
      <p:bldP spid="271" grpId="1" animBg="1"/>
      <p:bldP spid="272" grpId="0" animBg="1"/>
      <p:bldP spid="272" grpId="1" animBg="1"/>
      <p:bldP spid="273" grpId="0" animBg="1"/>
      <p:bldP spid="273" grpId="1" animBg="1"/>
      <p:bldP spid="274" grpId="0" animBg="1"/>
      <p:bldP spid="274" grpId="1" animBg="1"/>
      <p:bldP spid="275" grpId="0" animBg="1"/>
      <p:bldP spid="275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89000"/>
              </a:schemeClr>
            </a:gs>
            <a:gs pos="23000">
              <a:schemeClr val="accent1">
                <a:lumMod val="89000"/>
              </a:schemeClr>
            </a:gs>
            <a:gs pos="69000">
              <a:schemeClr val="accent1">
                <a:lumMod val="75000"/>
              </a:schemeClr>
            </a:gs>
            <a:gs pos="97000">
              <a:schemeClr val="accent1">
                <a:lumMod val="7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UNC Wilmington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9840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5777"/>
            <a:ext cx="9144000" cy="6881665"/>
          </a:xfrm>
          <a:prstGeom prst="rect">
            <a:avLst/>
          </a:prstGeom>
        </p:spPr>
      </p:pic>
      <p:sp>
        <p:nvSpPr>
          <p:cNvPr id="4" name="직사각형 3"/>
          <p:cNvSpPr/>
          <p:nvPr/>
        </p:nvSpPr>
        <p:spPr>
          <a:xfrm>
            <a:off x="0" y="5486400"/>
            <a:ext cx="1143000" cy="685800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직사각형 4"/>
          <p:cNvSpPr/>
          <p:nvPr/>
        </p:nvSpPr>
        <p:spPr>
          <a:xfrm>
            <a:off x="1143000" y="5486400"/>
            <a:ext cx="1143000" cy="685800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직사각형 5"/>
          <p:cNvSpPr/>
          <p:nvPr/>
        </p:nvSpPr>
        <p:spPr>
          <a:xfrm>
            <a:off x="2286000" y="5486400"/>
            <a:ext cx="1143000" cy="685800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직사각형 6"/>
          <p:cNvSpPr/>
          <p:nvPr/>
        </p:nvSpPr>
        <p:spPr>
          <a:xfrm>
            <a:off x="3429000" y="5486400"/>
            <a:ext cx="1143000" cy="685800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직사각형 7"/>
          <p:cNvSpPr/>
          <p:nvPr/>
        </p:nvSpPr>
        <p:spPr>
          <a:xfrm>
            <a:off x="4572000" y="5486400"/>
            <a:ext cx="1143000" cy="685800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직사각형 8"/>
          <p:cNvSpPr/>
          <p:nvPr/>
        </p:nvSpPr>
        <p:spPr>
          <a:xfrm>
            <a:off x="5715000" y="5486400"/>
            <a:ext cx="1143000" cy="685800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직사각형 9"/>
          <p:cNvSpPr/>
          <p:nvPr/>
        </p:nvSpPr>
        <p:spPr>
          <a:xfrm>
            <a:off x="6858000" y="5486400"/>
            <a:ext cx="1143000" cy="685800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직사각형 10"/>
          <p:cNvSpPr/>
          <p:nvPr/>
        </p:nvSpPr>
        <p:spPr>
          <a:xfrm>
            <a:off x="8001000" y="5486400"/>
            <a:ext cx="1143000" cy="685800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4" name="직사각형 203"/>
          <p:cNvSpPr/>
          <p:nvPr/>
        </p:nvSpPr>
        <p:spPr>
          <a:xfrm>
            <a:off x="0" y="685800"/>
            <a:ext cx="1143000" cy="685800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" name="직사각형 204"/>
          <p:cNvSpPr/>
          <p:nvPr/>
        </p:nvSpPr>
        <p:spPr>
          <a:xfrm>
            <a:off x="1143000" y="685800"/>
            <a:ext cx="1143000" cy="685800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" name="직사각형 205"/>
          <p:cNvSpPr/>
          <p:nvPr/>
        </p:nvSpPr>
        <p:spPr>
          <a:xfrm>
            <a:off x="2286000" y="685800"/>
            <a:ext cx="1143000" cy="685800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7" name="직사각형 206"/>
          <p:cNvSpPr/>
          <p:nvPr/>
        </p:nvSpPr>
        <p:spPr>
          <a:xfrm>
            <a:off x="3429000" y="685800"/>
            <a:ext cx="1143000" cy="685800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8" name="직사각형 207"/>
          <p:cNvSpPr/>
          <p:nvPr/>
        </p:nvSpPr>
        <p:spPr>
          <a:xfrm>
            <a:off x="4572000" y="685800"/>
            <a:ext cx="1143000" cy="685800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9" name="직사각형 208"/>
          <p:cNvSpPr/>
          <p:nvPr/>
        </p:nvSpPr>
        <p:spPr>
          <a:xfrm>
            <a:off x="5715000" y="685800"/>
            <a:ext cx="1143000" cy="685800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0" name="직사각형 209"/>
          <p:cNvSpPr/>
          <p:nvPr/>
        </p:nvSpPr>
        <p:spPr>
          <a:xfrm>
            <a:off x="6858000" y="685800"/>
            <a:ext cx="1143000" cy="685800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1" name="직사각형 210"/>
          <p:cNvSpPr/>
          <p:nvPr/>
        </p:nvSpPr>
        <p:spPr>
          <a:xfrm>
            <a:off x="8001000" y="685800"/>
            <a:ext cx="1143000" cy="685800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2" name="직사각형 211"/>
          <p:cNvSpPr/>
          <p:nvPr/>
        </p:nvSpPr>
        <p:spPr>
          <a:xfrm>
            <a:off x="0" y="2743200"/>
            <a:ext cx="1143000" cy="685800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3" name="직사각형 212"/>
          <p:cNvSpPr/>
          <p:nvPr/>
        </p:nvSpPr>
        <p:spPr>
          <a:xfrm>
            <a:off x="1143000" y="2743200"/>
            <a:ext cx="1143000" cy="685800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4" name="직사각형 213"/>
          <p:cNvSpPr/>
          <p:nvPr/>
        </p:nvSpPr>
        <p:spPr>
          <a:xfrm>
            <a:off x="2286000" y="2743200"/>
            <a:ext cx="1143000" cy="685800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5" name="직사각형 214"/>
          <p:cNvSpPr/>
          <p:nvPr/>
        </p:nvSpPr>
        <p:spPr>
          <a:xfrm>
            <a:off x="3429000" y="2743200"/>
            <a:ext cx="1143000" cy="685800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6" name="직사각형 215"/>
          <p:cNvSpPr/>
          <p:nvPr/>
        </p:nvSpPr>
        <p:spPr>
          <a:xfrm>
            <a:off x="4572000" y="2743200"/>
            <a:ext cx="1143000" cy="685800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7" name="직사각형 216"/>
          <p:cNvSpPr/>
          <p:nvPr/>
        </p:nvSpPr>
        <p:spPr>
          <a:xfrm>
            <a:off x="5715000" y="2743200"/>
            <a:ext cx="1143000" cy="685800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8" name="직사각형 217"/>
          <p:cNvSpPr/>
          <p:nvPr/>
        </p:nvSpPr>
        <p:spPr>
          <a:xfrm>
            <a:off x="6858000" y="2743200"/>
            <a:ext cx="1143000" cy="685800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9" name="직사각형 218"/>
          <p:cNvSpPr/>
          <p:nvPr/>
        </p:nvSpPr>
        <p:spPr>
          <a:xfrm>
            <a:off x="8001000" y="2743200"/>
            <a:ext cx="1143000" cy="685800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0" name="직사각형 219"/>
          <p:cNvSpPr/>
          <p:nvPr/>
        </p:nvSpPr>
        <p:spPr>
          <a:xfrm>
            <a:off x="0" y="2057400"/>
            <a:ext cx="1143000" cy="685800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1" name="직사각형 220"/>
          <p:cNvSpPr/>
          <p:nvPr/>
        </p:nvSpPr>
        <p:spPr>
          <a:xfrm>
            <a:off x="1143000" y="2057400"/>
            <a:ext cx="1143000" cy="685800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2" name="직사각형 221"/>
          <p:cNvSpPr/>
          <p:nvPr/>
        </p:nvSpPr>
        <p:spPr>
          <a:xfrm>
            <a:off x="2286000" y="2057400"/>
            <a:ext cx="1143000" cy="685800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3" name="직사각형 222"/>
          <p:cNvSpPr/>
          <p:nvPr/>
        </p:nvSpPr>
        <p:spPr>
          <a:xfrm>
            <a:off x="3429000" y="2057400"/>
            <a:ext cx="1143000" cy="685800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4" name="직사각형 223"/>
          <p:cNvSpPr/>
          <p:nvPr/>
        </p:nvSpPr>
        <p:spPr>
          <a:xfrm>
            <a:off x="4572000" y="2057400"/>
            <a:ext cx="1143000" cy="685800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5" name="직사각형 224"/>
          <p:cNvSpPr/>
          <p:nvPr/>
        </p:nvSpPr>
        <p:spPr>
          <a:xfrm>
            <a:off x="5715000" y="2057400"/>
            <a:ext cx="1143000" cy="685800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6" name="직사각형 225"/>
          <p:cNvSpPr/>
          <p:nvPr/>
        </p:nvSpPr>
        <p:spPr>
          <a:xfrm>
            <a:off x="6858000" y="2057400"/>
            <a:ext cx="1143000" cy="685800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7" name="직사각형 226"/>
          <p:cNvSpPr/>
          <p:nvPr/>
        </p:nvSpPr>
        <p:spPr>
          <a:xfrm>
            <a:off x="8001000" y="2057400"/>
            <a:ext cx="1143000" cy="685800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8" name="직사각형 227"/>
          <p:cNvSpPr/>
          <p:nvPr/>
        </p:nvSpPr>
        <p:spPr>
          <a:xfrm>
            <a:off x="0" y="1371600"/>
            <a:ext cx="1143000" cy="685800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9" name="직사각형 228"/>
          <p:cNvSpPr/>
          <p:nvPr/>
        </p:nvSpPr>
        <p:spPr>
          <a:xfrm>
            <a:off x="1143000" y="1371600"/>
            <a:ext cx="1143000" cy="685800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0" name="직사각형 229"/>
          <p:cNvSpPr/>
          <p:nvPr/>
        </p:nvSpPr>
        <p:spPr>
          <a:xfrm>
            <a:off x="2286000" y="1371600"/>
            <a:ext cx="1143000" cy="685800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1" name="직사각형 230"/>
          <p:cNvSpPr/>
          <p:nvPr/>
        </p:nvSpPr>
        <p:spPr>
          <a:xfrm>
            <a:off x="3429000" y="1371600"/>
            <a:ext cx="1143000" cy="685800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2" name="직사각형 231"/>
          <p:cNvSpPr/>
          <p:nvPr/>
        </p:nvSpPr>
        <p:spPr>
          <a:xfrm>
            <a:off x="4572000" y="1371600"/>
            <a:ext cx="1143000" cy="685800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3" name="직사각형 232"/>
          <p:cNvSpPr/>
          <p:nvPr/>
        </p:nvSpPr>
        <p:spPr>
          <a:xfrm>
            <a:off x="5715000" y="1371600"/>
            <a:ext cx="1143000" cy="685800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4" name="직사각형 233"/>
          <p:cNvSpPr/>
          <p:nvPr/>
        </p:nvSpPr>
        <p:spPr>
          <a:xfrm>
            <a:off x="6858000" y="1371600"/>
            <a:ext cx="1143000" cy="685800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" name="직사각형 234"/>
          <p:cNvSpPr/>
          <p:nvPr/>
        </p:nvSpPr>
        <p:spPr>
          <a:xfrm>
            <a:off x="8001000" y="1371600"/>
            <a:ext cx="1143000" cy="685800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6" name="직사각형 235"/>
          <p:cNvSpPr/>
          <p:nvPr/>
        </p:nvSpPr>
        <p:spPr>
          <a:xfrm>
            <a:off x="0" y="3429000"/>
            <a:ext cx="1143000" cy="685800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7" name="직사각형 236"/>
          <p:cNvSpPr/>
          <p:nvPr/>
        </p:nvSpPr>
        <p:spPr>
          <a:xfrm>
            <a:off x="1143000" y="3429000"/>
            <a:ext cx="1143000" cy="685800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8" name="직사각형 237"/>
          <p:cNvSpPr/>
          <p:nvPr/>
        </p:nvSpPr>
        <p:spPr>
          <a:xfrm>
            <a:off x="2286000" y="3429000"/>
            <a:ext cx="1143000" cy="685800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9" name="직사각형 238"/>
          <p:cNvSpPr/>
          <p:nvPr/>
        </p:nvSpPr>
        <p:spPr>
          <a:xfrm>
            <a:off x="3429000" y="3429000"/>
            <a:ext cx="1143000" cy="685800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0" name="직사각형 239"/>
          <p:cNvSpPr/>
          <p:nvPr/>
        </p:nvSpPr>
        <p:spPr>
          <a:xfrm>
            <a:off x="4572000" y="3429000"/>
            <a:ext cx="1143000" cy="685800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1" name="직사각형 240"/>
          <p:cNvSpPr/>
          <p:nvPr/>
        </p:nvSpPr>
        <p:spPr>
          <a:xfrm>
            <a:off x="5715000" y="3429000"/>
            <a:ext cx="1143000" cy="685800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2" name="직사각형 241"/>
          <p:cNvSpPr/>
          <p:nvPr/>
        </p:nvSpPr>
        <p:spPr>
          <a:xfrm>
            <a:off x="6858000" y="3429000"/>
            <a:ext cx="1143000" cy="685800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3" name="직사각형 242"/>
          <p:cNvSpPr/>
          <p:nvPr/>
        </p:nvSpPr>
        <p:spPr>
          <a:xfrm>
            <a:off x="8001000" y="3429000"/>
            <a:ext cx="1143000" cy="685800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4" name="직사각형 243"/>
          <p:cNvSpPr/>
          <p:nvPr/>
        </p:nvSpPr>
        <p:spPr>
          <a:xfrm>
            <a:off x="0" y="4114800"/>
            <a:ext cx="1143000" cy="685800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5" name="직사각형 244"/>
          <p:cNvSpPr/>
          <p:nvPr/>
        </p:nvSpPr>
        <p:spPr>
          <a:xfrm>
            <a:off x="1143000" y="4114800"/>
            <a:ext cx="1143000" cy="685800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6" name="직사각형 245"/>
          <p:cNvSpPr/>
          <p:nvPr/>
        </p:nvSpPr>
        <p:spPr>
          <a:xfrm>
            <a:off x="2286000" y="4114800"/>
            <a:ext cx="1143000" cy="685800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7" name="직사각형 246"/>
          <p:cNvSpPr/>
          <p:nvPr/>
        </p:nvSpPr>
        <p:spPr>
          <a:xfrm>
            <a:off x="3429000" y="4114800"/>
            <a:ext cx="1143000" cy="685800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8" name="직사각형 247"/>
          <p:cNvSpPr/>
          <p:nvPr/>
        </p:nvSpPr>
        <p:spPr>
          <a:xfrm>
            <a:off x="4572000" y="4114800"/>
            <a:ext cx="1143000" cy="685800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9" name="직사각형 248"/>
          <p:cNvSpPr/>
          <p:nvPr/>
        </p:nvSpPr>
        <p:spPr>
          <a:xfrm>
            <a:off x="5715000" y="4114800"/>
            <a:ext cx="1143000" cy="685800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0" name="직사각형 249"/>
          <p:cNvSpPr/>
          <p:nvPr/>
        </p:nvSpPr>
        <p:spPr>
          <a:xfrm>
            <a:off x="6858000" y="4114800"/>
            <a:ext cx="1143000" cy="685800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1" name="직사각형 250"/>
          <p:cNvSpPr/>
          <p:nvPr/>
        </p:nvSpPr>
        <p:spPr>
          <a:xfrm>
            <a:off x="8001000" y="4114800"/>
            <a:ext cx="1143000" cy="685800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2" name="직사각형 251"/>
          <p:cNvSpPr/>
          <p:nvPr/>
        </p:nvSpPr>
        <p:spPr>
          <a:xfrm>
            <a:off x="0" y="4800600"/>
            <a:ext cx="1143000" cy="685800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3" name="직사각형 252"/>
          <p:cNvSpPr/>
          <p:nvPr/>
        </p:nvSpPr>
        <p:spPr>
          <a:xfrm>
            <a:off x="1143000" y="4800600"/>
            <a:ext cx="1143000" cy="685800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4" name="직사각형 253"/>
          <p:cNvSpPr/>
          <p:nvPr/>
        </p:nvSpPr>
        <p:spPr>
          <a:xfrm>
            <a:off x="2286000" y="4800600"/>
            <a:ext cx="1143000" cy="685800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5" name="직사각형 254"/>
          <p:cNvSpPr/>
          <p:nvPr/>
        </p:nvSpPr>
        <p:spPr>
          <a:xfrm>
            <a:off x="3429000" y="4800600"/>
            <a:ext cx="1143000" cy="685800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6" name="직사각형 255"/>
          <p:cNvSpPr/>
          <p:nvPr/>
        </p:nvSpPr>
        <p:spPr>
          <a:xfrm>
            <a:off x="4572000" y="4800600"/>
            <a:ext cx="1143000" cy="685800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7" name="직사각형 256"/>
          <p:cNvSpPr/>
          <p:nvPr/>
        </p:nvSpPr>
        <p:spPr>
          <a:xfrm>
            <a:off x="5715000" y="4800600"/>
            <a:ext cx="1143000" cy="685800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8" name="직사각형 257"/>
          <p:cNvSpPr/>
          <p:nvPr/>
        </p:nvSpPr>
        <p:spPr>
          <a:xfrm>
            <a:off x="6858000" y="4800600"/>
            <a:ext cx="1143000" cy="685800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9" name="직사각형 258"/>
          <p:cNvSpPr/>
          <p:nvPr/>
        </p:nvSpPr>
        <p:spPr>
          <a:xfrm>
            <a:off x="8001000" y="4800600"/>
            <a:ext cx="1143000" cy="685800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0" name="직사각형 259"/>
          <p:cNvSpPr/>
          <p:nvPr/>
        </p:nvSpPr>
        <p:spPr>
          <a:xfrm>
            <a:off x="0" y="0"/>
            <a:ext cx="1143000" cy="685800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1" name="직사각형 260"/>
          <p:cNvSpPr/>
          <p:nvPr/>
        </p:nvSpPr>
        <p:spPr>
          <a:xfrm>
            <a:off x="1143000" y="0"/>
            <a:ext cx="1143000" cy="685800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2" name="직사각형 261"/>
          <p:cNvSpPr/>
          <p:nvPr/>
        </p:nvSpPr>
        <p:spPr>
          <a:xfrm>
            <a:off x="2286000" y="0"/>
            <a:ext cx="1143000" cy="685800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3" name="직사각형 262"/>
          <p:cNvSpPr/>
          <p:nvPr/>
        </p:nvSpPr>
        <p:spPr>
          <a:xfrm>
            <a:off x="3429000" y="0"/>
            <a:ext cx="1143000" cy="685800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4" name="직사각형 263"/>
          <p:cNvSpPr/>
          <p:nvPr/>
        </p:nvSpPr>
        <p:spPr>
          <a:xfrm>
            <a:off x="4572000" y="0"/>
            <a:ext cx="1143000" cy="685800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5" name="직사각형 264"/>
          <p:cNvSpPr/>
          <p:nvPr/>
        </p:nvSpPr>
        <p:spPr>
          <a:xfrm>
            <a:off x="5715000" y="0"/>
            <a:ext cx="1143000" cy="685800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6" name="직사각형 265"/>
          <p:cNvSpPr/>
          <p:nvPr/>
        </p:nvSpPr>
        <p:spPr>
          <a:xfrm>
            <a:off x="6858000" y="0"/>
            <a:ext cx="1143000" cy="685800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7" name="직사각형 266"/>
          <p:cNvSpPr/>
          <p:nvPr/>
        </p:nvSpPr>
        <p:spPr>
          <a:xfrm>
            <a:off x="8001000" y="0"/>
            <a:ext cx="1143000" cy="685800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8" name="직사각형 267"/>
          <p:cNvSpPr/>
          <p:nvPr/>
        </p:nvSpPr>
        <p:spPr>
          <a:xfrm>
            <a:off x="0" y="6172200"/>
            <a:ext cx="1143000" cy="685800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9" name="직사각형 268"/>
          <p:cNvSpPr/>
          <p:nvPr/>
        </p:nvSpPr>
        <p:spPr>
          <a:xfrm>
            <a:off x="1143000" y="6172200"/>
            <a:ext cx="1143000" cy="685800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0" name="직사각형 269"/>
          <p:cNvSpPr/>
          <p:nvPr/>
        </p:nvSpPr>
        <p:spPr>
          <a:xfrm>
            <a:off x="2286000" y="6172200"/>
            <a:ext cx="1143000" cy="685800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1" name="직사각형 270"/>
          <p:cNvSpPr/>
          <p:nvPr/>
        </p:nvSpPr>
        <p:spPr>
          <a:xfrm>
            <a:off x="3429000" y="6172200"/>
            <a:ext cx="1143000" cy="685800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2" name="직사각형 271"/>
          <p:cNvSpPr/>
          <p:nvPr/>
        </p:nvSpPr>
        <p:spPr>
          <a:xfrm>
            <a:off x="4572000" y="6172200"/>
            <a:ext cx="1143000" cy="685800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3" name="직사각형 272"/>
          <p:cNvSpPr/>
          <p:nvPr/>
        </p:nvSpPr>
        <p:spPr>
          <a:xfrm>
            <a:off x="5715000" y="6172200"/>
            <a:ext cx="1143000" cy="685800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4" name="직사각형 273"/>
          <p:cNvSpPr/>
          <p:nvPr/>
        </p:nvSpPr>
        <p:spPr>
          <a:xfrm>
            <a:off x="6858000" y="6172200"/>
            <a:ext cx="1143000" cy="685800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5" name="직사각형 274"/>
          <p:cNvSpPr/>
          <p:nvPr/>
        </p:nvSpPr>
        <p:spPr>
          <a:xfrm>
            <a:off x="8001000" y="6172200"/>
            <a:ext cx="1143000" cy="685800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01654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" dur="500"/>
                                        <p:tgtEl>
                                          <p:spTgt spid="2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0" dur="500"/>
                                        <p:tgtEl>
                                          <p:spTgt spid="2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5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5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5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6" dur="500"/>
                                        <p:tgtEl>
                                          <p:spTgt spid="2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5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0" dur="500"/>
                                        <p:tgtEl>
                                          <p:spTgt spid="2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5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4" dur="500"/>
                                        <p:tgtEl>
                                          <p:spTgt spid="2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5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8" dur="500"/>
                                        <p:tgtEl>
                                          <p:spTgt spid="2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5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5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6" dur="500"/>
                                        <p:tgtEl>
                                          <p:spTgt spid="2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5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50" dur="500"/>
                                        <p:tgtEl>
                                          <p:spTgt spid="2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5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54" dur="500"/>
                                        <p:tgtEl>
                                          <p:spTgt spid="2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500"/>
                            </p:stCondLst>
                            <p:childTnLst>
                              <p:par>
                                <p:cTn id="57" presetID="5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58" dur="500"/>
                                        <p:tgtEl>
                                          <p:spTgt spid="2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000"/>
                            </p:stCondLst>
                            <p:childTnLst>
                              <p:par>
                                <p:cTn id="61" presetID="5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2" dur="500"/>
                                        <p:tgtEl>
                                          <p:spTgt spid="2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7500"/>
                            </p:stCondLst>
                            <p:childTnLst>
                              <p:par>
                                <p:cTn id="65" presetID="5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6" dur="500"/>
                                        <p:tgtEl>
                                          <p:spTgt spid="2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8000"/>
                            </p:stCondLst>
                            <p:childTnLst>
                              <p:par>
                                <p:cTn id="69" presetID="5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7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8500"/>
                            </p:stCondLst>
                            <p:childTnLst>
                              <p:par>
                                <p:cTn id="73" presetID="5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74" dur="500"/>
                                        <p:tgtEl>
                                          <p:spTgt spid="2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9000"/>
                            </p:stCondLst>
                            <p:childTnLst>
                              <p:par>
                                <p:cTn id="77" presetID="5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78" dur="500"/>
                                        <p:tgtEl>
                                          <p:spTgt spid="2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9500"/>
                            </p:stCondLst>
                            <p:childTnLst>
                              <p:par>
                                <p:cTn id="81" presetID="5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82" dur="500"/>
                                        <p:tgtEl>
                                          <p:spTgt spid="2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0000"/>
                            </p:stCondLst>
                            <p:childTnLst>
                              <p:par>
                                <p:cTn id="85" presetID="5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86" dur="500"/>
                                        <p:tgtEl>
                                          <p:spTgt spid="2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0500"/>
                            </p:stCondLst>
                            <p:childTnLst>
                              <p:par>
                                <p:cTn id="89" presetID="5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90" dur="500"/>
                                        <p:tgtEl>
                                          <p:spTgt spid="2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1000"/>
                            </p:stCondLst>
                            <p:childTnLst>
                              <p:par>
                                <p:cTn id="93" presetID="5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94" dur="500"/>
                                        <p:tgtEl>
                                          <p:spTgt spid="2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11500"/>
                            </p:stCondLst>
                            <p:childTnLst>
                              <p:par>
                                <p:cTn id="97" presetID="5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98" dur="500"/>
                                        <p:tgtEl>
                                          <p:spTgt spid="2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12000"/>
                            </p:stCondLst>
                            <p:childTnLst>
                              <p:par>
                                <p:cTn id="101" presetID="5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02" dur="500"/>
                                        <p:tgtEl>
                                          <p:spTgt spid="2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12500"/>
                            </p:stCondLst>
                            <p:childTnLst>
                              <p:par>
                                <p:cTn id="105" presetID="5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06" dur="500"/>
                                        <p:tgtEl>
                                          <p:spTgt spid="2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13000"/>
                            </p:stCondLst>
                            <p:childTnLst>
                              <p:par>
                                <p:cTn id="109" presetID="5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13500"/>
                            </p:stCondLst>
                            <p:childTnLst>
                              <p:par>
                                <p:cTn id="113" presetID="5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14" dur="500"/>
                                        <p:tgtEl>
                                          <p:spTgt spid="2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14000"/>
                            </p:stCondLst>
                            <p:childTnLst>
                              <p:par>
                                <p:cTn id="117" presetID="5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18" dur="500"/>
                                        <p:tgtEl>
                                          <p:spTgt spid="2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14500"/>
                            </p:stCondLst>
                            <p:childTnLst>
                              <p:par>
                                <p:cTn id="121" presetID="5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15000"/>
                            </p:stCondLst>
                            <p:childTnLst>
                              <p:par>
                                <p:cTn id="125" presetID="5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26" dur="500"/>
                                        <p:tgtEl>
                                          <p:spTgt spid="2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15500"/>
                            </p:stCondLst>
                            <p:childTnLst>
                              <p:par>
                                <p:cTn id="129" presetID="5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30" dur="500"/>
                                        <p:tgtEl>
                                          <p:spTgt spid="2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16000"/>
                            </p:stCondLst>
                            <p:childTnLst>
                              <p:par>
                                <p:cTn id="133" presetID="5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34" dur="500"/>
                                        <p:tgtEl>
                                          <p:spTgt spid="2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16500"/>
                            </p:stCondLst>
                            <p:childTnLst>
                              <p:par>
                                <p:cTn id="137" presetID="5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38" dur="500"/>
                                        <p:tgtEl>
                                          <p:spTgt spid="2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17000"/>
                            </p:stCondLst>
                            <p:childTnLst>
                              <p:par>
                                <p:cTn id="141" presetID="5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42" dur="500"/>
                                        <p:tgtEl>
                                          <p:spTgt spid="2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17500"/>
                            </p:stCondLst>
                            <p:childTnLst>
                              <p:par>
                                <p:cTn id="145" presetID="5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46" dur="500"/>
                                        <p:tgtEl>
                                          <p:spTgt spid="2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18000"/>
                            </p:stCondLst>
                            <p:childTnLst>
                              <p:par>
                                <p:cTn id="149" presetID="5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50" dur="500"/>
                                        <p:tgtEl>
                                          <p:spTgt spid="2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>
                            <p:stCondLst>
                              <p:cond delay="18500"/>
                            </p:stCondLst>
                            <p:childTnLst>
                              <p:par>
                                <p:cTn id="153" presetID="5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5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6" fill="hold">
                            <p:stCondLst>
                              <p:cond delay="19000"/>
                            </p:stCondLst>
                            <p:childTnLst>
                              <p:par>
                                <p:cTn id="157" presetID="5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58" dur="500"/>
                                        <p:tgtEl>
                                          <p:spTgt spid="2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>
                            <p:stCondLst>
                              <p:cond delay="19500"/>
                            </p:stCondLst>
                            <p:childTnLst>
                              <p:par>
                                <p:cTn id="161" presetID="5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62" dur="500"/>
                                        <p:tgtEl>
                                          <p:spTgt spid="2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>
                            <p:stCondLst>
                              <p:cond delay="20000"/>
                            </p:stCondLst>
                            <p:childTnLst>
                              <p:par>
                                <p:cTn id="165" presetID="5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66" dur="500"/>
                                        <p:tgtEl>
                                          <p:spTgt spid="2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8" fill="hold">
                            <p:stCondLst>
                              <p:cond delay="20500"/>
                            </p:stCondLst>
                            <p:childTnLst>
                              <p:par>
                                <p:cTn id="169" presetID="5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70" dur="500"/>
                                        <p:tgtEl>
                                          <p:spTgt spid="2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2" fill="hold">
                            <p:stCondLst>
                              <p:cond delay="21000"/>
                            </p:stCondLst>
                            <p:childTnLst>
                              <p:par>
                                <p:cTn id="173" presetID="5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74" dur="500"/>
                                        <p:tgtEl>
                                          <p:spTgt spid="2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6" fill="hold">
                            <p:stCondLst>
                              <p:cond delay="21500"/>
                            </p:stCondLst>
                            <p:childTnLst>
                              <p:par>
                                <p:cTn id="177" presetID="5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78" dur="500"/>
                                        <p:tgtEl>
                                          <p:spTgt spid="2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0" fill="hold">
                            <p:stCondLst>
                              <p:cond delay="22000"/>
                            </p:stCondLst>
                            <p:childTnLst>
                              <p:par>
                                <p:cTn id="181" presetID="5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82" dur="500"/>
                                        <p:tgtEl>
                                          <p:spTgt spid="2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4" fill="hold">
                            <p:stCondLst>
                              <p:cond delay="22500"/>
                            </p:stCondLst>
                            <p:childTnLst>
                              <p:par>
                                <p:cTn id="185" presetID="5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86" dur="500"/>
                                        <p:tgtEl>
                                          <p:spTgt spid="2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8" fill="hold">
                            <p:stCondLst>
                              <p:cond delay="23000"/>
                            </p:stCondLst>
                            <p:childTnLst>
                              <p:par>
                                <p:cTn id="189" presetID="5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90" dur="500"/>
                                        <p:tgtEl>
                                          <p:spTgt spid="2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2" fill="hold">
                            <p:stCondLst>
                              <p:cond delay="23500"/>
                            </p:stCondLst>
                            <p:childTnLst>
                              <p:par>
                                <p:cTn id="193" presetID="5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94" dur="500"/>
                                        <p:tgtEl>
                                          <p:spTgt spid="2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6" fill="hold">
                            <p:stCondLst>
                              <p:cond delay="24000"/>
                            </p:stCondLst>
                            <p:childTnLst>
                              <p:par>
                                <p:cTn id="197" presetID="5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98" dur="500"/>
                                        <p:tgtEl>
                                          <p:spTgt spid="2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0" fill="hold">
                            <p:stCondLst>
                              <p:cond delay="24500"/>
                            </p:stCondLst>
                            <p:childTnLst>
                              <p:par>
                                <p:cTn id="201" presetID="5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02" dur="500"/>
                                        <p:tgtEl>
                                          <p:spTgt spid="2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4" fill="hold">
                            <p:stCondLst>
                              <p:cond delay="25000"/>
                            </p:stCondLst>
                            <p:childTnLst>
                              <p:par>
                                <p:cTn id="205" presetID="5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06" dur="500"/>
                                        <p:tgtEl>
                                          <p:spTgt spid="2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8" fill="hold">
                            <p:stCondLst>
                              <p:cond delay="25500"/>
                            </p:stCondLst>
                            <p:childTnLst>
                              <p:par>
                                <p:cTn id="209" presetID="5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10" dur="500"/>
                                        <p:tgtEl>
                                          <p:spTgt spid="2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2" fill="hold">
                            <p:stCondLst>
                              <p:cond delay="26000"/>
                            </p:stCondLst>
                            <p:childTnLst>
                              <p:par>
                                <p:cTn id="213" presetID="5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14" dur="500"/>
                                        <p:tgtEl>
                                          <p:spTgt spid="2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6" fill="hold">
                            <p:stCondLst>
                              <p:cond delay="26500"/>
                            </p:stCondLst>
                            <p:childTnLst>
                              <p:par>
                                <p:cTn id="217" presetID="5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18" dur="500"/>
                                        <p:tgtEl>
                                          <p:spTgt spid="2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0" fill="hold">
                            <p:stCondLst>
                              <p:cond delay="27000"/>
                            </p:stCondLst>
                            <p:childTnLst>
                              <p:par>
                                <p:cTn id="221" presetID="5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22" dur="500"/>
                                        <p:tgtEl>
                                          <p:spTgt spid="2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4" fill="hold">
                            <p:stCondLst>
                              <p:cond delay="27500"/>
                            </p:stCondLst>
                            <p:childTnLst>
                              <p:par>
                                <p:cTn id="225" presetID="5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26" dur="500"/>
                                        <p:tgtEl>
                                          <p:spTgt spid="2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8" fill="hold">
                            <p:stCondLst>
                              <p:cond delay="28000"/>
                            </p:stCondLst>
                            <p:childTnLst>
                              <p:par>
                                <p:cTn id="229" presetID="5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30" dur="500"/>
                                        <p:tgtEl>
                                          <p:spTgt spid="2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2" fill="hold">
                            <p:stCondLst>
                              <p:cond delay="28500"/>
                            </p:stCondLst>
                            <p:childTnLst>
                              <p:par>
                                <p:cTn id="233" presetID="5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34" dur="500"/>
                                        <p:tgtEl>
                                          <p:spTgt spid="2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6" fill="hold">
                            <p:stCondLst>
                              <p:cond delay="29000"/>
                            </p:stCondLst>
                            <p:childTnLst>
                              <p:par>
                                <p:cTn id="237" presetID="5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38" dur="500"/>
                                        <p:tgtEl>
                                          <p:spTgt spid="2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0" fill="hold">
                            <p:stCondLst>
                              <p:cond delay="29500"/>
                            </p:stCondLst>
                            <p:childTnLst>
                              <p:par>
                                <p:cTn id="241" presetID="5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42" dur="500"/>
                                        <p:tgtEl>
                                          <p:spTgt spid="2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4" fill="hold">
                            <p:stCondLst>
                              <p:cond delay="30000"/>
                            </p:stCondLst>
                            <p:childTnLst>
                              <p:par>
                                <p:cTn id="245" presetID="5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46" dur="500"/>
                                        <p:tgtEl>
                                          <p:spTgt spid="2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8" fill="hold">
                            <p:stCondLst>
                              <p:cond delay="30500"/>
                            </p:stCondLst>
                            <p:childTnLst>
                              <p:par>
                                <p:cTn id="249" presetID="5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50" dur="500"/>
                                        <p:tgtEl>
                                          <p:spTgt spid="2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2" fill="hold">
                            <p:stCondLst>
                              <p:cond delay="31000"/>
                            </p:stCondLst>
                            <p:childTnLst>
                              <p:par>
                                <p:cTn id="253" presetID="5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54" dur="500"/>
                                        <p:tgtEl>
                                          <p:spTgt spid="2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6" fill="hold">
                            <p:stCondLst>
                              <p:cond delay="31500"/>
                            </p:stCondLst>
                            <p:childTnLst>
                              <p:par>
                                <p:cTn id="257" presetID="5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58" dur="500"/>
                                        <p:tgtEl>
                                          <p:spTgt spid="2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0" fill="hold">
                            <p:stCondLst>
                              <p:cond delay="32000"/>
                            </p:stCondLst>
                            <p:childTnLst>
                              <p:par>
                                <p:cTn id="261" presetID="5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62" dur="500"/>
                                        <p:tgtEl>
                                          <p:spTgt spid="2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4" fill="hold">
                            <p:stCondLst>
                              <p:cond delay="32500"/>
                            </p:stCondLst>
                            <p:childTnLst>
                              <p:par>
                                <p:cTn id="265" presetID="5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66" dur="500"/>
                                        <p:tgtEl>
                                          <p:spTgt spid="2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8" fill="hold">
                            <p:stCondLst>
                              <p:cond delay="33000"/>
                            </p:stCondLst>
                            <p:childTnLst>
                              <p:par>
                                <p:cTn id="269" presetID="5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70" dur="500"/>
                                        <p:tgtEl>
                                          <p:spTgt spid="2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2" fill="hold">
                            <p:stCondLst>
                              <p:cond delay="33500"/>
                            </p:stCondLst>
                            <p:childTnLst>
                              <p:par>
                                <p:cTn id="273" presetID="5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74" dur="500"/>
                                        <p:tgtEl>
                                          <p:spTgt spid="2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6" fill="hold">
                            <p:stCondLst>
                              <p:cond delay="34000"/>
                            </p:stCondLst>
                            <p:childTnLst>
                              <p:par>
                                <p:cTn id="277" presetID="5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78" dur="500"/>
                                        <p:tgtEl>
                                          <p:spTgt spid="2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0" fill="hold">
                            <p:stCondLst>
                              <p:cond delay="34500"/>
                            </p:stCondLst>
                            <p:childTnLst>
                              <p:par>
                                <p:cTn id="281" presetID="5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82" dur="500"/>
                                        <p:tgtEl>
                                          <p:spTgt spid="2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4" fill="hold">
                            <p:stCondLst>
                              <p:cond delay="35000"/>
                            </p:stCondLst>
                            <p:childTnLst>
                              <p:par>
                                <p:cTn id="285" presetID="5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86" dur="500"/>
                                        <p:tgtEl>
                                          <p:spTgt spid="2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8" fill="hold">
                            <p:stCondLst>
                              <p:cond delay="35500"/>
                            </p:stCondLst>
                            <p:childTnLst>
                              <p:par>
                                <p:cTn id="289" presetID="5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90" dur="500"/>
                                        <p:tgtEl>
                                          <p:spTgt spid="2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2" fill="hold">
                            <p:stCondLst>
                              <p:cond delay="36000"/>
                            </p:stCondLst>
                            <p:childTnLst>
                              <p:par>
                                <p:cTn id="293" presetID="5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94" dur="500"/>
                                        <p:tgtEl>
                                          <p:spTgt spid="2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6" fill="hold">
                            <p:stCondLst>
                              <p:cond delay="36500"/>
                            </p:stCondLst>
                            <p:childTnLst>
                              <p:par>
                                <p:cTn id="297" presetID="5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98" dur="500"/>
                                        <p:tgtEl>
                                          <p:spTgt spid="2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0" fill="hold">
                            <p:stCondLst>
                              <p:cond delay="37000"/>
                            </p:stCondLst>
                            <p:childTnLst>
                              <p:par>
                                <p:cTn id="301" presetID="5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02" dur="500"/>
                                        <p:tgtEl>
                                          <p:spTgt spid="2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4" fill="hold">
                            <p:stCondLst>
                              <p:cond delay="37500"/>
                            </p:stCondLst>
                            <p:childTnLst>
                              <p:par>
                                <p:cTn id="305" presetID="5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06" dur="500"/>
                                        <p:tgtEl>
                                          <p:spTgt spid="2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8" fill="hold">
                            <p:stCondLst>
                              <p:cond delay="38000"/>
                            </p:stCondLst>
                            <p:childTnLst>
                              <p:par>
                                <p:cTn id="309" presetID="5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10" dur="500"/>
                                        <p:tgtEl>
                                          <p:spTgt spid="2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2" fill="hold">
                            <p:stCondLst>
                              <p:cond delay="38500"/>
                            </p:stCondLst>
                            <p:childTnLst>
                              <p:par>
                                <p:cTn id="313" presetID="5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14" dur="500"/>
                                        <p:tgtEl>
                                          <p:spTgt spid="2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6" fill="hold">
                            <p:stCondLst>
                              <p:cond delay="39000"/>
                            </p:stCondLst>
                            <p:childTnLst>
                              <p:par>
                                <p:cTn id="317" presetID="5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18" dur="500"/>
                                        <p:tgtEl>
                                          <p:spTgt spid="2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0" fill="hold">
                            <p:stCondLst>
                              <p:cond delay="39500"/>
                            </p:stCondLst>
                            <p:childTnLst>
                              <p:par>
                                <p:cTn id="321" presetID="5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22" dur="500"/>
                                        <p:tgtEl>
                                          <p:spTgt spid="2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4" fill="hold">
                      <p:stCondLst>
                        <p:cond delay="indefinite"/>
                      </p:stCondLst>
                      <p:childTnLst>
                        <p:par>
                          <p:cTn id="325" fill="hold">
                            <p:stCondLst>
                              <p:cond delay="0"/>
                            </p:stCondLst>
                            <p:childTnLst>
                              <p:par>
                                <p:cTn id="32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 animBg="1"/>
      <p:bldP spid="5" grpId="1" animBg="1"/>
      <p:bldP spid="6" grpId="0" animBg="1"/>
      <p:bldP spid="6" grpId="1" animBg="1"/>
      <p:bldP spid="7" grpId="0" animBg="1"/>
      <p:bldP spid="7" grpId="1" animBg="1"/>
      <p:bldP spid="8" grpId="0" animBg="1"/>
      <p:bldP spid="8" grpId="1" animBg="1"/>
      <p:bldP spid="9" grpId="0" animBg="1"/>
      <p:bldP spid="9" grpId="1" animBg="1"/>
      <p:bldP spid="10" grpId="0" animBg="1"/>
      <p:bldP spid="10" grpId="1" animBg="1"/>
      <p:bldP spid="11" grpId="0" animBg="1"/>
      <p:bldP spid="11" grpId="1" animBg="1"/>
      <p:bldP spid="204" grpId="0" animBg="1"/>
      <p:bldP spid="204" grpId="1" animBg="1"/>
      <p:bldP spid="205" grpId="0" animBg="1"/>
      <p:bldP spid="205" grpId="1" animBg="1"/>
      <p:bldP spid="206" grpId="0" animBg="1"/>
      <p:bldP spid="206" grpId="1" animBg="1"/>
      <p:bldP spid="207" grpId="0" animBg="1"/>
      <p:bldP spid="207" grpId="1" animBg="1"/>
      <p:bldP spid="208" grpId="0" animBg="1"/>
      <p:bldP spid="208" grpId="1" animBg="1"/>
      <p:bldP spid="209" grpId="0" animBg="1"/>
      <p:bldP spid="209" grpId="1" animBg="1"/>
      <p:bldP spid="210" grpId="0" animBg="1"/>
      <p:bldP spid="210" grpId="1" animBg="1"/>
      <p:bldP spid="211" grpId="0" animBg="1"/>
      <p:bldP spid="211" grpId="1" animBg="1"/>
      <p:bldP spid="212" grpId="0" animBg="1"/>
      <p:bldP spid="212" grpId="1" animBg="1"/>
      <p:bldP spid="213" grpId="0" animBg="1"/>
      <p:bldP spid="213" grpId="1" animBg="1"/>
      <p:bldP spid="214" grpId="0" animBg="1"/>
      <p:bldP spid="214" grpId="1" animBg="1"/>
      <p:bldP spid="215" grpId="0" animBg="1"/>
      <p:bldP spid="215" grpId="1" animBg="1"/>
      <p:bldP spid="216" grpId="0" animBg="1"/>
      <p:bldP spid="216" grpId="1" animBg="1"/>
      <p:bldP spid="217" grpId="0" animBg="1"/>
      <p:bldP spid="217" grpId="1" animBg="1"/>
      <p:bldP spid="218" grpId="0" animBg="1"/>
      <p:bldP spid="218" grpId="1" animBg="1"/>
      <p:bldP spid="219" grpId="0" animBg="1"/>
      <p:bldP spid="219" grpId="1" animBg="1"/>
      <p:bldP spid="220" grpId="0" animBg="1"/>
      <p:bldP spid="220" grpId="1" animBg="1"/>
      <p:bldP spid="221" grpId="0" animBg="1"/>
      <p:bldP spid="221" grpId="1" animBg="1"/>
      <p:bldP spid="222" grpId="0" animBg="1"/>
      <p:bldP spid="222" grpId="1" animBg="1"/>
      <p:bldP spid="223" grpId="0" animBg="1"/>
      <p:bldP spid="223" grpId="1" animBg="1"/>
      <p:bldP spid="224" grpId="0" animBg="1"/>
      <p:bldP spid="224" grpId="1" animBg="1"/>
      <p:bldP spid="225" grpId="0" animBg="1"/>
      <p:bldP spid="225" grpId="1" animBg="1"/>
      <p:bldP spid="226" grpId="0" animBg="1"/>
      <p:bldP spid="226" grpId="1" animBg="1"/>
      <p:bldP spid="227" grpId="0" animBg="1"/>
      <p:bldP spid="227" grpId="1" animBg="1"/>
      <p:bldP spid="228" grpId="0" animBg="1"/>
      <p:bldP spid="228" grpId="1" animBg="1"/>
      <p:bldP spid="229" grpId="0" animBg="1"/>
      <p:bldP spid="229" grpId="1" animBg="1"/>
      <p:bldP spid="230" grpId="0" animBg="1"/>
      <p:bldP spid="230" grpId="1" animBg="1"/>
      <p:bldP spid="231" grpId="0" animBg="1"/>
      <p:bldP spid="231" grpId="1" animBg="1"/>
      <p:bldP spid="232" grpId="0" animBg="1"/>
      <p:bldP spid="232" grpId="1" animBg="1"/>
      <p:bldP spid="233" grpId="0" animBg="1"/>
      <p:bldP spid="233" grpId="1" animBg="1"/>
      <p:bldP spid="234" grpId="0" animBg="1"/>
      <p:bldP spid="234" grpId="1" animBg="1"/>
      <p:bldP spid="235" grpId="0" animBg="1"/>
      <p:bldP spid="235" grpId="1" animBg="1"/>
      <p:bldP spid="236" grpId="0" animBg="1"/>
      <p:bldP spid="236" grpId="1" animBg="1"/>
      <p:bldP spid="237" grpId="0" animBg="1"/>
      <p:bldP spid="237" grpId="1" animBg="1"/>
      <p:bldP spid="238" grpId="0" animBg="1"/>
      <p:bldP spid="238" grpId="1" animBg="1"/>
      <p:bldP spid="239" grpId="0" animBg="1"/>
      <p:bldP spid="239" grpId="1" animBg="1"/>
      <p:bldP spid="240" grpId="0" animBg="1"/>
      <p:bldP spid="240" grpId="1" animBg="1"/>
      <p:bldP spid="241" grpId="0" animBg="1"/>
      <p:bldP spid="241" grpId="1" animBg="1"/>
      <p:bldP spid="242" grpId="0" animBg="1"/>
      <p:bldP spid="242" grpId="1" animBg="1"/>
      <p:bldP spid="243" grpId="0" animBg="1"/>
      <p:bldP spid="243" grpId="1" animBg="1"/>
      <p:bldP spid="244" grpId="0" animBg="1"/>
      <p:bldP spid="244" grpId="1" animBg="1"/>
      <p:bldP spid="245" grpId="0" animBg="1"/>
      <p:bldP spid="245" grpId="1" animBg="1"/>
      <p:bldP spid="246" grpId="0" animBg="1"/>
      <p:bldP spid="246" grpId="1" animBg="1"/>
      <p:bldP spid="247" grpId="0" animBg="1"/>
      <p:bldP spid="247" grpId="1" animBg="1"/>
      <p:bldP spid="248" grpId="0" animBg="1"/>
      <p:bldP spid="248" grpId="1" animBg="1"/>
      <p:bldP spid="249" grpId="0" animBg="1"/>
      <p:bldP spid="249" grpId="1" animBg="1"/>
      <p:bldP spid="250" grpId="0" animBg="1"/>
      <p:bldP spid="250" grpId="1" animBg="1"/>
      <p:bldP spid="251" grpId="0" animBg="1"/>
      <p:bldP spid="251" grpId="1" animBg="1"/>
      <p:bldP spid="252" grpId="0" animBg="1"/>
      <p:bldP spid="252" grpId="1" animBg="1"/>
      <p:bldP spid="253" grpId="0" animBg="1"/>
      <p:bldP spid="253" grpId="1" animBg="1"/>
      <p:bldP spid="254" grpId="0" animBg="1"/>
      <p:bldP spid="254" grpId="1" animBg="1"/>
      <p:bldP spid="255" grpId="0" animBg="1"/>
      <p:bldP spid="255" grpId="1" animBg="1"/>
      <p:bldP spid="256" grpId="0" animBg="1"/>
      <p:bldP spid="256" grpId="1" animBg="1"/>
      <p:bldP spid="257" grpId="0" animBg="1"/>
      <p:bldP spid="257" grpId="1" animBg="1"/>
      <p:bldP spid="258" grpId="0" animBg="1"/>
      <p:bldP spid="258" grpId="1" animBg="1"/>
      <p:bldP spid="259" grpId="0" animBg="1"/>
      <p:bldP spid="259" grpId="1" animBg="1"/>
      <p:bldP spid="260" grpId="0" animBg="1"/>
      <p:bldP spid="260" grpId="1" animBg="1"/>
      <p:bldP spid="261" grpId="0" animBg="1"/>
      <p:bldP spid="261" grpId="1" animBg="1"/>
      <p:bldP spid="262" grpId="0" animBg="1"/>
      <p:bldP spid="262" grpId="1" animBg="1"/>
      <p:bldP spid="263" grpId="0" animBg="1"/>
      <p:bldP spid="263" grpId="1" animBg="1"/>
      <p:bldP spid="264" grpId="0" animBg="1"/>
      <p:bldP spid="264" grpId="1" animBg="1"/>
      <p:bldP spid="265" grpId="0" animBg="1"/>
      <p:bldP spid="265" grpId="1" animBg="1"/>
      <p:bldP spid="266" grpId="0" animBg="1"/>
      <p:bldP spid="266" grpId="1" animBg="1"/>
      <p:bldP spid="267" grpId="0" animBg="1"/>
      <p:bldP spid="267" grpId="1" animBg="1"/>
      <p:bldP spid="268" grpId="0" animBg="1"/>
      <p:bldP spid="268" grpId="1" animBg="1"/>
      <p:bldP spid="269" grpId="0" animBg="1"/>
      <p:bldP spid="269" grpId="1" animBg="1"/>
      <p:bldP spid="270" grpId="0" animBg="1"/>
      <p:bldP spid="270" grpId="1" animBg="1"/>
      <p:bldP spid="271" grpId="0" animBg="1"/>
      <p:bldP spid="271" grpId="1" animBg="1"/>
      <p:bldP spid="272" grpId="0" animBg="1"/>
      <p:bldP spid="272" grpId="1" animBg="1"/>
      <p:bldP spid="273" grpId="0" animBg="1"/>
      <p:bldP spid="273" grpId="1" animBg="1"/>
      <p:bldP spid="274" grpId="0" animBg="1"/>
      <p:bldP spid="274" grpId="1" animBg="1"/>
      <p:bldP spid="275" grpId="0" animBg="1"/>
      <p:bldP spid="275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>
                <a:lumMod val="67000"/>
              </a:schemeClr>
            </a:gs>
            <a:gs pos="48000">
              <a:schemeClr val="accent2">
                <a:lumMod val="97000"/>
                <a:lumOff val="3000"/>
              </a:schemeClr>
            </a:gs>
            <a:gs pos="100000">
              <a:schemeClr val="accent2">
                <a:lumMod val="60000"/>
                <a:lumOff val="4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Winston Salem State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3538895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83756" cy="6858000"/>
          </a:xfrm>
          <a:prstGeom prst="rect">
            <a:avLst/>
          </a:prstGeom>
        </p:spPr>
      </p:pic>
      <p:sp>
        <p:nvSpPr>
          <p:cNvPr id="4" name="직사각형 3"/>
          <p:cNvSpPr/>
          <p:nvPr/>
        </p:nvSpPr>
        <p:spPr>
          <a:xfrm>
            <a:off x="0" y="0"/>
            <a:ext cx="1143000" cy="685800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직사각형 4"/>
          <p:cNvSpPr/>
          <p:nvPr/>
        </p:nvSpPr>
        <p:spPr>
          <a:xfrm>
            <a:off x="1143000" y="0"/>
            <a:ext cx="1143000" cy="685800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직사각형 5"/>
          <p:cNvSpPr/>
          <p:nvPr/>
        </p:nvSpPr>
        <p:spPr>
          <a:xfrm>
            <a:off x="2286000" y="0"/>
            <a:ext cx="1143000" cy="685800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직사각형 6"/>
          <p:cNvSpPr/>
          <p:nvPr/>
        </p:nvSpPr>
        <p:spPr>
          <a:xfrm>
            <a:off x="3429000" y="0"/>
            <a:ext cx="1143000" cy="685800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직사각형 7"/>
          <p:cNvSpPr/>
          <p:nvPr/>
        </p:nvSpPr>
        <p:spPr>
          <a:xfrm>
            <a:off x="4572000" y="0"/>
            <a:ext cx="1143000" cy="685800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직사각형 8"/>
          <p:cNvSpPr/>
          <p:nvPr/>
        </p:nvSpPr>
        <p:spPr>
          <a:xfrm>
            <a:off x="5715000" y="0"/>
            <a:ext cx="1143000" cy="685800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직사각형 9"/>
          <p:cNvSpPr/>
          <p:nvPr/>
        </p:nvSpPr>
        <p:spPr>
          <a:xfrm>
            <a:off x="6858000" y="0"/>
            <a:ext cx="1143000" cy="685800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직사각형 10"/>
          <p:cNvSpPr/>
          <p:nvPr/>
        </p:nvSpPr>
        <p:spPr>
          <a:xfrm>
            <a:off x="8001000" y="0"/>
            <a:ext cx="1143000" cy="685800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4" name="직사각형 203"/>
          <p:cNvSpPr/>
          <p:nvPr/>
        </p:nvSpPr>
        <p:spPr>
          <a:xfrm>
            <a:off x="0" y="685800"/>
            <a:ext cx="1143000" cy="685800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" name="직사각형 204"/>
          <p:cNvSpPr/>
          <p:nvPr/>
        </p:nvSpPr>
        <p:spPr>
          <a:xfrm>
            <a:off x="1143000" y="685800"/>
            <a:ext cx="1143000" cy="685800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" name="직사각형 205"/>
          <p:cNvSpPr/>
          <p:nvPr/>
        </p:nvSpPr>
        <p:spPr>
          <a:xfrm>
            <a:off x="2286000" y="685800"/>
            <a:ext cx="1143000" cy="685800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7" name="직사각형 206"/>
          <p:cNvSpPr/>
          <p:nvPr/>
        </p:nvSpPr>
        <p:spPr>
          <a:xfrm>
            <a:off x="3429000" y="685800"/>
            <a:ext cx="1143000" cy="685800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8" name="직사각형 207"/>
          <p:cNvSpPr/>
          <p:nvPr/>
        </p:nvSpPr>
        <p:spPr>
          <a:xfrm>
            <a:off x="4572000" y="685800"/>
            <a:ext cx="1143000" cy="685800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9" name="직사각형 208"/>
          <p:cNvSpPr/>
          <p:nvPr/>
        </p:nvSpPr>
        <p:spPr>
          <a:xfrm>
            <a:off x="5715000" y="685800"/>
            <a:ext cx="1143000" cy="685800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0" name="직사각형 209"/>
          <p:cNvSpPr/>
          <p:nvPr/>
        </p:nvSpPr>
        <p:spPr>
          <a:xfrm>
            <a:off x="6858000" y="685800"/>
            <a:ext cx="1143000" cy="685800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1" name="직사각형 210"/>
          <p:cNvSpPr/>
          <p:nvPr/>
        </p:nvSpPr>
        <p:spPr>
          <a:xfrm>
            <a:off x="8001000" y="685800"/>
            <a:ext cx="1143000" cy="685800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2" name="직사각형 211"/>
          <p:cNvSpPr/>
          <p:nvPr/>
        </p:nvSpPr>
        <p:spPr>
          <a:xfrm>
            <a:off x="0" y="1371600"/>
            <a:ext cx="1143000" cy="685800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4" name="직사각형 213"/>
          <p:cNvSpPr/>
          <p:nvPr/>
        </p:nvSpPr>
        <p:spPr>
          <a:xfrm>
            <a:off x="2286000" y="1371600"/>
            <a:ext cx="1143000" cy="685800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5" name="직사각형 214"/>
          <p:cNvSpPr/>
          <p:nvPr/>
        </p:nvSpPr>
        <p:spPr>
          <a:xfrm>
            <a:off x="3429000" y="1371600"/>
            <a:ext cx="1143000" cy="685800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6" name="직사각형 215"/>
          <p:cNvSpPr/>
          <p:nvPr/>
        </p:nvSpPr>
        <p:spPr>
          <a:xfrm>
            <a:off x="4572000" y="1371600"/>
            <a:ext cx="1143000" cy="685800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7" name="직사각형 216"/>
          <p:cNvSpPr/>
          <p:nvPr/>
        </p:nvSpPr>
        <p:spPr>
          <a:xfrm>
            <a:off x="5715000" y="1371600"/>
            <a:ext cx="1143000" cy="685800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8" name="직사각형 217"/>
          <p:cNvSpPr/>
          <p:nvPr/>
        </p:nvSpPr>
        <p:spPr>
          <a:xfrm>
            <a:off x="6858000" y="1371600"/>
            <a:ext cx="1143000" cy="685800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9" name="직사각형 218"/>
          <p:cNvSpPr/>
          <p:nvPr/>
        </p:nvSpPr>
        <p:spPr>
          <a:xfrm>
            <a:off x="8001000" y="1371600"/>
            <a:ext cx="1143000" cy="685800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0" name="직사각형 219"/>
          <p:cNvSpPr/>
          <p:nvPr/>
        </p:nvSpPr>
        <p:spPr>
          <a:xfrm>
            <a:off x="0" y="2057400"/>
            <a:ext cx="1143000" cy="685800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1" name="직사각형 220"/>
          <p:cNvSpPr/>
          <p:nvPr/>
        </p:nvSpPr>
        <p:spPr>
          <a:xfrm>
            <a:off x="1143000" y="2057400"/>
            <a:ext cx="1143000" cy="685800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2" name="직사각형 221"/>
          <p:cNvSpPr/>
          <p:nvPr/>
        </p:nvSpPr>
        <p:spPr>
          <a:xfrm>
            <a:off x="2286000" y="2057400"/>
            <a:ext cx="1143000" cy="685800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3" name="직사각형 222"/>
          <p:cNvSpPr/>
          <p:nvPr/>
        </p:nvSpPr>
        <p:spPr>
          <a:xfrm>
            <a:off x="3429000" y="2057400"/>
            <a:ext cx="1143000" cy="685800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4" name="직사각형 223"/>
          <p:cNvSpPr/>
          <p:nvPr/>
        </p:nvSpPr>
        <p:spPr>
          <a:xfrm>
            <a:off x="4572000" y="2057400"/>
            <a:ext cx="1143000" cy="685800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5" name="직사각형 224"/>
          <p:cNvSpPr/>
          <p:nvPr/>
        </p:nvSpPr>
        <p:spPr>
          <a:xfrm>
            <a:off x="5715000" y="2057400"/>
            <a:ext cx="1143000" cy="685800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6" name="직사각형 225"/>
          <p:cNvSpPr/>
          <p:nvPr/>
        </p:nvSpPr>
        <p:spPr>
          <a:xfrm>
            <a:off x="6858000" y="2057400"/>
            <a:ext cx="1143000" cy="685800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7" name="직사각형 226"/>
          <p:cNvSpPr/>
          <p:nvPr/>
        </p:nvSpPr>
        <p:spPr>
          <a:xfrm>
            <a:off x="8001000" y="2057400"/>
            <a:ext cx="1143000" cy="685800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8" name="직사각형 227"/>
          <p:cNvSpPr/>
          <p:nvPr/>
        </p:nvSpPr>
        <p:spPr>
          <a:xfrm>
            <a:off x="0" y="2743200"/>
            <a:ext cx="1143000" cy="685800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9" name="직사각형 228"/>
          <p:cNvSpPr/>
          <p:nvPr/>
        </p:nvSpPr>
        <p:spPr>
          <a:xfrm>
            <a:off x="1143000" y="2743200"/>
            <a:ext cx="1143000" cy="685800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0" name="직사각형 229"/>
          <p:cNvSpPr/>
          <p:nvPr/>
        </p:nvSpPr>
        <p:spPr>
          <a:xfrm>
            <a:off x="2286000" y="2743200"/>
            <a:ext cx="1143000" cy="685800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1" name="직사각형 230"/>
          <p:cNvSpPr/>
          <p:nvPr/>
        </p:nvSpPr>
        <p:spPr>
          <a:xfrm>
            <a:off x="3429000" y="2743200"/>
            <a:ext cx="1143000" cy="685800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2" name="직사각형 231"/>
          <p:cNvSpPr/>
          <p:nvPr/>
        </p:nvSpPr>
        <p:spPr>
          <a:xfrm>
            <a:off x="4572000" y="2743200"/>
            <a:ext cx="1143000" cy="685800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3" name="직사각형 232"/>
          <p:cNvSpPr/>
          <p:nvPr/>
        </p:nvSpPr>
        <p:spPr>
          <a:xfrm>
            <a:off x="5715000" y="2743200"/>
            <a:ext cx="1143000" cy="685800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4" name="직사각형 233"/>
          <p:cNvSpPr/>
          <p:nvPr/>
        </p:nvSpPr>
        <p:spPr>
          <a:xfrm>
            <a:off x="6858000" y="2743200"/>
            <a:ext cx="1143000" cy="685800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" name="직사각형 234"/>
          <p:cNvSpPr/>
          <p:nvPr/>
        </p:nvSpPr>
        <p:spPr>
          <a:xfrm>
            <a:off x="8001000" y="2743200"/>
            <a:ext cx="1143000" cy="685800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6" name="직사각형 235"/>
          <p:cNvSpPr/>
          <p:nvPr/>
        </p:nvSpPr>
        <p:spPr>
          <a:xfrm>
            <a:off x="0" y="3429000"/>
            <a:ext cx="1143000" cy="685800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7" name="직사각형 236"/>
          <p:cNvSpPr/>
          <p:nvPr/>
        </p:nvSpPr>
        <p:spPr>
          <a:xfrm>
            <a:off x="1143000" y="3429000"/>
            <a:ext cx="1143000" cy="685800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8" name="직사각형 237"/>
          <p:cNvSpPr/>
          <p:nvPr/>
        </p:nvSpPr>
        <p:spPr>
          <a:xfrm>
            <a:off x="2286000" y="3429000"/>
            <a:ext cx="1143000" cy="685800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9" name="직사각형 238"/>
          <p:cNvSpPr/>
          <p:nvPr/>
        </p:nvSpPr>
        <p:spPr>
          <a:xfrm>
            <a:off x="3429000" y="3429000"/>
            <a:ext cx="1143000" cy="685800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0" name="직사각형 239"/>
          <p:cNvSpPr/>
          <p:nvPr/>
        </p:nvSpPr>
        <p:spPr>
          <a:xfrm>
            <a:off x="4572000" y="3429000"/>
            <a:ext cx="1143000" cy="685800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1" name="직사각형 240"/>
          <p:cNvSpPr/>
          <p:nvPr/>
        </p:nvSpPr>
        <p:spPr>
          <a:xfrm>
            <a:off x="5715000" y="3429000"/>
            <a:ext cx="1143000" cy="685800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2" name="직사각형 241"/>
          <p:cNvSpPr/>
          <p:nvPr/>
        </p:nvSpPr>
        <p:spPr>
          <a:xfrm>
            <a:off x="6858000" y="3429000"/>
            <a:ext cx="1143000" cy="685800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3" name="직사각형 242"/>
          <p:cNvSpPr/>
          <p:nvPr/>
        </p:nvSpPr>
        <p:spPr>
          <a:xfrm>
            <a:off x="8001000" y="3429000"/>
            <a:ext cx="1143000" cy="685800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4" name="직사각형 243"/>
          <p:cNvSpPr/>
          <p:nvPr/>
        </p:nvSpPr>
        <p:spPr>
          <a:xfrm>
            <a:off x="0" y="4114800"/>
            <a:ext cx="1143000" cy="685800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5" name="직사각형 244"/>
          <p:cNvSpPr/>
          <p:nvPr/>
        </p:nvSpPr>
        <p:spPr>
          <a:xfrm>
            <a:off x="1143000" y="4114800"/>
            <a:ext cx="1143000" cy="685800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6" name="직사각형 245"/>
          <p:cNvSpPr/>
          <p:nvPr/>
        </p:nvSpPr>
        <p:spPr>
          <a:xfrm>
            <a:off x="2286000" y="4114800"/>
            <a:ext cx="1143000" cy="685800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7" name="직사각형 246"/>
          <p:cNvSpPr/>
          <p:nvPr/>
        </p:nvSpPr>
        <p:spPr>
          <a:xfrm>
            <a:off x="3429000" y="4114800"/>
            <a:ext cx="1143000" cy="685800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8" name="직사각형 247"/>
          <p:cNvSpPr/>
          <p:nvPr/>
        </p:nvSpPr>
        <p:spPr>
          <a:xfrm>
            <a:off x="4572000" y="4114800"/>
            <a:ext cx="1143000" cy="685800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9" name="직사각형 248"/>
          <p:cNvSpPr/>
          <p:nvPr/>
        </p:nvSpPr>
        <p:spPr>
          <a:xfrm>
            <a:off x="5715000" y="4114800"/>
            <a:ext cx="1143000" cy="685800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0" name="직사각형 249"/>
          <p:cNvSpPr/>
          <p:nvPr/>
        </p:nvSpPr>
        <p:spPr>
          <a:xfrm>
            <a:off x="6858000" y="4114800"/>
            <a:ext cx="1143000" cy="685800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1" name="직사각형 250"/>
          <p:cNvSpPr/>
          <p:nvPr/>
        </p:nvSpPr>
        <p:spPr>
          <a:xfrm>
            <a:off x="8001000" y="4114800"/>
            <a:ext cx="1143000" cy="685800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2" name="직사각형 251"/>
          <p:cNvSpPr/>
          <p:nvPr/>
        </p:nvSpPr>
        <p:spPr>
          <a:xfrm>
            <a:off x="0" y="4800600"/>
            <a:ext cx="1143000" cy="685800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3" name="직사각형 252"/>
          <p:cNvSpPr/>
          <p:nvPr/>
        </p:nvSpPr>
        <p:spPr>
          <a:xfrm>
            <a:off x="1143000" y="4800600"/>
            <a:ext cx="1143000" cy="685800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4" name="직사각형 253"/>
          <p:cNvSpPr/>
          <p:nvPr/>
        </p:nvSpPr>
        <p:spPr>
          <a:xfrm>
            <a:off x="2286000" y="4800600"/>
            <a:ext cx="1143000" cy="685800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5" name="직사각형 254"/>
          <p:cNvSpPr/>
          <p:nvPr/>
        </p:nvSpPr>
        <p:spPr>
          <a:xfrm>
            <a:off x="3429000" y="4800600"/>
            <a:ext cx="1143000" cy="685800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6" name="직사각형 255"/>
          <p:cNvSpPr/>
          <p:nvPr/>
        </p:nvSpPr>
        <p:spPr>
          <a:xfrm>
            <a:off x="4572000" y="4800600"/>
            <a:ext cx="1143000" cy="685800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7" name="직사각형 256"/>
          <p:cNvSpPr/>
          <p:nvPr/>
        </p:nvSpPr>
        <p:spPr>
          <a:xfrm>
            <a:off x="5715000" y="4800600"/>
            <a:ext cx="1143000" cy="685800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8" name="직사각형 257"/>
          <p:cNvSpPr/>
          <p:nvPr/>
        </p:nvSpPr>
        <p:spPr>
          <a:xfrm>
            <a:off x="6858000" y="4800600"/>
            <a:ext cx="1143000" cy="685800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9" name="직사각형 258"/>
          <p:cNvSpPr/>
          <p:nvPr/>
        </p:nvSpPr>
        <p:spPr>
          <a:xfrm>
            <a:off x="8001000" y="4800600"/>
            <a:ext cx="1143000" cy="685800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0" name="직사각형 259"/>
          <p:cNvSpPr/>
          <p:nvPr/>
        </p:nvSpPr>
        <p:spPr>
          <a:xfrm>
            <a:off x="0" y="5486400"/>
            <a:ext cx="1143000" cy="685800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1" name="직사각형 260"/>
          <p:cNvSpPr/>
          <p:nvPr/>
        </p:nvSpPr>
        <p:spPr>
          <a:xfrm>
            <a:off x="1143000" y="5486400"/>
            <a:ext cx="1143000" cy="685800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2" name="직사각형 261"/>
          <p:cNvSpPr/>
          <p:nvPr/>
        </p:nvSpPr>
        <p:spPr>
          <a:xfrm>
            <a:off x="2286000" y="5486400"/>
            <a:ext cx="1143000" cy="685800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3" name="직사각형 262"/>
          <p:cNvSpPr/>
          <p:nvPr/>
        </p:nvSpPr>
        <p:spPr>
          <a:xfrm>
            <a:off x="3429000" y="5486400"/>
            <a:ext cx="1143000" cy="685800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4" name="직사각형 263"/>
          <p:cNvSpPr/>
          <p:nvPr/>
        </p:nvSpPr>
        <p:spPr>
          <a:xfrm>
            <a:off x="4572000" y="5486400"/>
            <a:ext cx="1143000" cy="685800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5" name="직사각형 264"/>
          <p:cNvSpPr/>
          <p:nvPr/>
        </p:nvSpPr>
        <p:spPr>
          <a:xfrm>
            <a:off x="5715000" y="5486400"/>
            <a:ext cx="1143000" cy="685800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6" name="직사각형 265"/>
          <p:cNvSpPr/>
          <p:nvPr/>
        </p:nvSpPr>
        <p:spPr>
          <a:xfrm>
            <a:off x="6858000" y="5486400"/>
            <a:ext cx="1143000" cy="685800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7" name="직사각형 266"/>
          <p:cNvSpPr/>
          <p:nvPr/>
        </p:nvSpPr>
        <p:spPr>
          <a:xfrm>
            <a:off x="8001000" y="5486400"/>
            <a:ext cx="1143000" cy="685800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8" name="직사각형 267"/>
          <p:cNvSpPr/>
          <p:nvPr/>
        </p:nvSpPr>
        <p:spPr>
          <a:xfrm>
            <a:off x="0" y="6172200"/>
            <a:ext cx="1143000" cy="685800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9" name="직사각형 268"/>
          <p:cNvSpPr/>
          <p:nvPr/>
        </p:nvSpPr>
        <p:spPr>
          <a:xfrm>
            <a:off x="1143000" y="6172200"/>
            <a:ext cx="1143000" cy="685800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0" name="직사각형 269"/>
          <p:cNvSpPr/>
          <p:nvPr/>
        </p:nvSpPr>
        <p:spPr>
          <a:xfrm>
            <a:off x="2286000" y="6172200"/>
            <a:ext cx="1143000" cy="685800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1" name="직사각형 270"/>
          <p:cNvSpPr/>
          <p:nvPr/>
        </p:nvSpPr>
        <p:spPr>
          <a:xfrm>
            <a:off x="3429000" y="6172200"/>
            <a:ext cx="1143000" cy="685800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2" name="직사각형 271"/>
          <p:cNvSpPr/>
          <p:nvPr/>
        </p:nvSpPr>
        <p:spPr>
          <a:xfrm>
            <a:off x="4572000" y="6172200"/>
            <a:ext cx="1143000" cy="685800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3" name="직사각형 272"/>
          <p:cNvSpPr/>
          <p:nvPr/>
        </p:nvSpPr>
        <p:spPr>
          <a:xfrm>
            <a:off x="5715000" y="6172200"/>
            <a:ext cx="1143000" cy="685800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4" name="직사각형 273"/>
          <p:cNvSpPr/>
          <p:nvPr/>
        </p:nvSpPr>
        <p:spPr>
          <a:xfrm>
            <a:off x="6858000" y="6172200"/>
            <a:ext cx="1143000" cy="685800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5" name="직사각형 274"/>
          <p:cNvSpPr/>
          <p:nvPr/>
        </p:nvSpPr>
        <p:spPr>
          <a:xfrm>
            <a:off x="8001000" y="6172200"/>
            <a:ext cx="1143000" cy="685800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3" name="직사각형 212"/>
          <p:cNvSpPr/>
          <p:nvPr/>
        </p:nvSpPr>
        <p:spPr>
          <a:xfrm>
            <a:off x="1143000" y="1371600"/>
            <a:ext cx="1143000" cy="685800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500"/>
                            </p:stCondLst>
                            <p:childTnLst>
                              <p:par>
                                <p:cTn id="9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/>
                                        <p:tgtEl>
                                          <p:spTgt spid="2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500"/>
                            </p:stCondLst>
                            <p:childTnLst>
                              <p:par>
                                <p:cTn id="13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7000"/>
                            </p:stCondLst>
                            <p:childTnLst>
                              <p:par>
                                <p:cTn id="21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000"/>
                            </p:stCondLst>
                            <p:childTnLst>
                              <p:par>
                                <p:cTn id="25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2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500"/>
                            </p:stCondLst>
                            <p:childTnLst>
                              <p:par>
                                <p:cTn id="29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2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9000"/>
                            </p:stCondLst>
                            <p:childTnLst>
                              <p:par>
                                <p:cTn id="33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/>
                                        <p:tgtEl>
                                          <p:spTgt spid="2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/>
                                        <p:tgtEl>
                                          <p:spTgt spid="2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500"/>
                            </p:stCondLst>
                            <p:childTnLst>
                              <p:par>
                                <p:cTn id="45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2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1000"/>
                            </p:stCondLst>
                            <p:childTnLst>
                              <p:par>
                                <p:cTn id="49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500"/>
                                        <p:tgtEl>
                                          <p:spTgt spid="2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1500"/>
                            </p:stCondLst>
                            <p:childTnLst>
                              <p:par>
                                <p:cTn id="53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2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2000"/>
                            </p:stCondLst>
                            <p:childTnLst>
                              <p:par>
                                <p:cTn id="57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500"/>
                                        <p:tgtEl>
                                          <p:spTgt spid="2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2500"/>
                            </p:stCondLst>
                            <p:childTnLst>
                              <p:par>
                                <p:cTn id="61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500"/>
                                        <p:tgtEl>
                                          <p:spTgt spid="2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3000"/>
                            </p:stCondLst>
                            <p:childTnLst>
                              <p:par>
                                <p:cTn id="65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2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3500"/>
                            </p:stCondLst>
                            <p:childTnLst>
                              <p:par>
                                <p:cTn id="69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4000"/>
                            </p:stCondLst>
                            <p:childTnLst>
                              <p:par>
                                <p:cTn id="73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" dur="500"/>
                                        <p:tgtEl>
                                          <p:spTgt spid="2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4500"/>
                            </p:stCondLst>
                            <p:childTnLst>
                              <p:par>
                                <p:cTn id="77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500"/>
                                        <p:tgtEl>
                                          <p:spTgt spid="2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5000"/>
                            </p:stCondLst>
                            <p:childTnLst>
                              <p:par>
                                <p:cTn id="81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2" dur="500"/>
                                        <p:tgtEl>
                                          <p:spTgt spid="2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5500"/>
                            </p:stCondLst>
                            <p:childTnLst>
                              <p:par>
                                <p:cTn id="85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6" dur="500"/>
                                        <p:tgtEl>
                                          <p:spTgt spid="2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6000"/>
                            </p:stCondLst>
                            <p:childTnLst>
                              <p:par>
                                <p:cTn id="89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500"/>
                                        <p:tgtEl>
                                          <p:spTgt spid="2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6500"/>
                            </p:stCondLst>
                            <p:childTnLst>
                              <p:par>
                                <p:cTn id="93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4" dur="500"/>
                                        <p:tgtEl>
                                          <p:spTgt spid="2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17000"/>
                            </p:stCondLst>
                            <p:childTnLst>
                              <p:par>
                                <p:cTn id="97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8" dur="500"/>
                                        <p:tgtEl>
                                          <p:spTgt spid="2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17500"/>
                            </p:stCondLst>
                            <p:childTnLst>
                              <p:par>
                                <p:cTn id="101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2" dur="500"/>
                                        <p:tgtEl>
                                          <p:spTgt spid="2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18000"/>
                            </p:stCondLst>
                            <p:childTnLst>
                              <p:par>
                                <p:cTn id="105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6" dur="500"/>
                                        <p:tgtEl>
                                          <p:spTgt spid="2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18500"/>
                            </p:stCondLst>
                            <p:childTnLst>
                              <p:par>
                                <p:cTn id="109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19000"/>
                            </p:stCondLst>
                            <p:childTnLst>
                              <p:par>
                                <p:cTn id="113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4" dur="500"/>
                                        <p:tgtEl>
                                          <p:spTgt spid="2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19500"/>
                            </p:stCondLst>
                            <p:childTnLst>
                              <p:par>
                                <p:cTn id="117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8" dur="500"/>
                                        <p:tgtEl>
                                          <p:spTgt spid="2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20000"/>
                            </p:stCondLst>
                            <p:childTnLst>
                              <p:par>
                                <p:cTn id="121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20500"/>
                            </p:stCondLst>
                            <p:childTnLst>
                              <p:par>
                                <p:cTn id="125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6" dur="500"/>
                                        <p:tgtEl>
                                          <p:spTgt spid="2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21000"/>
                            </p:stCondLst>
                            <p:childTnLst>
                              <p:par>
                                <p:cTn id="129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0" dur="500"/>
                                        <p:tgtEl>
                                          <p:spTgt spid="2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21500"/>
                            </p:stCondLst>
                            <p:childTnLst>
                              <p:par>
                                <p:cTn id="133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4" dur="500"/>
                                        <p:tgtEl>
                                          <p:spTgt spid="2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22000"/>
                            </p:stCondLst>
                            <p:childTnLst>
                              <p:par>
                                <p:cTn id="137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8" dur="500"/>
                                        <p:tgtEl>
                                          <p:spTgt spid="2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22500"/>
                            </p:stCondLst>
                            <p:childTnLst>
                              <p:par>
                                <p:cTn id="141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2" dur="500"/>
                                        <p:tgtEl>
                                          <p:spTgt spid="2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23000"/>
                            </p:stCondLst>
                            <p:childTnLst>
                              <p:par>
                                <p:cTn id="145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6" dur="500"/>
                                        <p:tgtEl>
                                          <p:spTgt spid="2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23500"/>
                            </p:stCondLst>
                            <p:childTnLst>
                              <p:par>
                                <p:cTn id="149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0" dur="500"/>
                                        <p:tgtEl>
                                          <p:spTgt spid="2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>
                            <p:stCondLst>
                              <p:cond delay="24000"/>
                            </p:stCondLst>
                            <p:childTnLst>
                              <p:par>
                                <p:cTn id="153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6" fill="hold">
                            <p:stCondLst>
                              <p:cond delay="24500"/>
                            </p:stCondLst>
                            <p:childTnLst>
                              <p:par>
                                <p:cTn id="157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8" dur="500"/>
                                        <p:tgtEl>
                                          <p:spTgt spid="2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>
                            <p:stCondLst>
                              <p:cond delay="25000"/>
                            </p:stCondLst>
                            <p:childTnLst>
                              <p:par>
                                <p:cTn id="161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2" dur="500"/>
                                        <p:tgtEl>
                                          <p:spTgt spid="2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>
                            <p:stCondLst>
                              <p:cond delay="25500"/>
                            </p:stCondLst>
                            <p:childTnLst>
                              <p:par>
                                <p:cTn id="165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6" dur="500"/>
                                        <p:tgtEl>
                                          <p:spTgt spid="2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8" fill="hold">
                            <p:stCondLst>
                              <p:cond delay="26000"/>
                            </p:stCondLst>
                            <p:childTnLst>
                              <p:par>
                                <p:cTn id="169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0" dur="500"/>
                                        <p:tgtEl>
                                          <p:spTgt spid="2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2" fill="hold">
                            <p:stCondLst>
                              <p:cond delay="26500"/>
                            </p:stCondLst>
                            <p:childTnLst>
                              <p:par>
                                <p:cTn id="173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4" dur="500"/>
                                        <p:tgtEl>
                                          <p:spTgt spid="2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6" fill="hold">
                            <p:stCondLst>
                              <p:cond delay="27000"/>
                            </p:stCondLst>
                            <p:childTnLst>
                              <p:par>
                                <p:cTn id="177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8" dur="500"/>
                                        <p:tgtEl>
                                          <p:spTgt spid="2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0" fill="hold">
                            <p:stCondLst>
                              <p:cond delay="27500"/>
                            </p:stCondLst>
                            <p:childTnLst>
                              <p:par>
                                <p:cTn id="181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2" dur="500"/>
                                        <p:tgtEl>
                                          <p:spTgt spid="2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4" fill="hold">
                            <p:stCondLst>
                              <p:cond delay="28000"/>
                            </p:stCondLst>
                            <p:childTnLst>
                              <p:par>
                                <p:cTn id="185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6" dur="500"/>
                                        <p:tgtEl>
                                          <p:spTgt spid="2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8" fill="hold">
                            <p:stCondLst>
                              <p:cond delay="28500"/>
                            </p:stCondLst>
                            <p:childTnLst>
                              <p:par>
                                <p:cTn id="189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0" dur="500"/>
                                        <p:tgtEl>
                                          <p:spTgt spid="2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2" fill="hold">
                            <p:stCondLst>
                              <p:cond delay="29000"/>
                            </p:stCondLst>
                            <p:childTnLst>
                              <p:par>
                                <p:cTn id="193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4" dur="500"/>
                                        <p:tgtEl>
                                          <p:spTgt spid="2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6" fill="hold">
                            <p:stCondLst>
                              <p:cond delay="29500"/>
                            </p:stCondLst>
                            <p:childTnLst>
                              <p:par>
                                <p:cTn id="197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8" dur="500"/>
                                        <p:tgtEl>
                                          <p:spTgt spid="2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0" fill="hold">
                            <p:stCondLst>
                              <p:cond delay="30000"/>
                            </p:stCondLst>
                            <p:childTnLst>
                              <p:par>
                                <p:cTn id="201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2" dur="500"/>
                                        <p:tgtEl>
                                          <p:spTgt spid="2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4" fill="hold">
                            <p:stCondLst>
                              <p:cond delay="30500"/>
                            </p:stCondLst>
                            <p:childTnLst>
                              <p:par>
                                <p:cTn id="205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6" dur="500"/>
                                        <p:tgtEl>
                                          <p:spTgt spid="2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8" fill="hold">
                            <p:stCondLst>
                              <p:cond delay="31000"/>
                            </p:stCondLst>
                            <p:childTnLst>
                              <p:par>
                                <p:cTn id="209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0" dur="500"/>
                                        <p:tgtEl>
                                          <p:spTgt spid="2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2" fill="hold">
                            <p:stCondLst>
                              <p:cond delay="31500"/>
                            </p:stCondLst>
                            <p:childTnLst>
                              <p:par>
                                <p:cTn id="213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4" dur="500"/>
                                        <p:tgtEl>
                                          <p:spTgt spid="2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6" fill="hold">
                            <p:stCondLst>
                              <p:cond delay="32000"/>
                            </p:stCondLst>
                            <p:childTnLst>
                              <p:par>
                                <p:cTn id="217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8" dur="500"/>
                                        <p:tgtEl>
                                          <p:spTgt spid="2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0" fill="hold">
                            <p:stCondLst>
                              <p:cond delay="32500"/>
                            </p:stCondLst>
                            <p:childTnLst>
                              <p:par>
                                <p:cTn id="221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2" dur="500"/>
                                        <p:tgtEl>
                                          <p:spTgt spid="2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4" fill="hold">
                            <p:stCondLst>
                              <p:cond delay="33000"/>
                            </p:stCondLst>
                            <p:childTnLst>
                              <p:par>
                                <p:cTn id="225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6" dur="500"/>
                                        <p:tgtEl>
                                          <p:spTgt spid="2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8" fill="hold">
                            <p:stCondLst>
                              <p:cond delay="33500"/>
                            </p:stCondLst>
                            <p:childTnLst>
                              <p:par>
                                <p:cTn id="229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0" dur="500"/>
                                        <p:tgtEl>
                                          <p:spTgt spid="2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2" fill="hold">
                            <p:stCondLst>
                              <p:cond delay="34000"/>
                            </p:stCondLst>
                            <p:childTnLst>
                              <p:par>
                                <p:cTn id="233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4" dur="500"/>
                                        <p:tgtEl>
                                          <p:spTgt spid="2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6" fill="hold">
                            <p:stCondLst>
                              <p:cond delay="34500"/>
                            </p:stCondLst>
                            <p:childTnLst>
                              <p:par>
                                <p:cTn id="237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8" dur="500"/>
                                        <p:tgtEl>
                                          <p:spTgt spid="2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0" fill="hold">
                            <p:stCondLst>
                              <p:cond delay="35000"/>
                            </p:stCondLst>
                            <p:childTnLst>
                              <p:par>
                                <p:cTn id="241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2" dur="500"/>
                                        <p:tgtEl>
                                          <p:spTgt spid="2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4" fill="hold">
                            <p:stCondLst>
                              <p:cond delay="35500"/>
                            </p:stCondLst>
                            <p:childTnLst>
                              <p:par>
                                <p:cTn id="245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6" dur="500"/>
                                        <p:tgtEl>
                                          <p:spTgt spid="2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8" fill="hold">
                            <p:stCondLst>
                              <p:cond delay="36000"/>
                            </p:stCondLst>
                            <p:childTnLst>
                              <p:par>
                                <p:cTn id="249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0" dur="500"/>
                                        <p:tgtEl>
                                          <p:spTgt spid="2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2" fill="hold">
                            <p:stCondLst>
                              <p:cond delay="36500"/>
                            </p:stCondLst>
                            <p:childTnLst>
                              <p:par>
                                <p:cTn id="253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4" dur="500"/>
                                        <p:tgtEl>
                                          <p:spTgt spid="2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6" fill="hold">
                            <p:stCondLst>
                              <p:cond delay="37000"/>
                            </p:stCondLst>
                            <p:childTnLst>
                              <p:par>
                                <p:cTn id="257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8" dur="500"/>
                                        <p:tgtEl>
                                          <p:spTgt spid="2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0" fill="hold">
                            <p:stCondLst>
                              <p:cond delay="37500"/>
                            </p:stCondLst>
                            <p:childTnLst>
                              <p:par>
                                <p:cTn id="261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2" dur="500"/>
                                        <p:tgtEl>
                                          <p:spTgt spid="2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4" fill="hold">
                            <p:stCondLst>
                              <p:cond delay="38000"/>
                            </p:stCondLst>
                            <p:childTnLst>
                              <p:par>
                                <p:cTn id="265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6" dur="500"/>
                                        <p:tgtEl>
                                          <p:spTgt spid="2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8" fill="hold">
                            <p:stCondLst>
                              <p:cond delay="38500"/>
                            </p:stCondLst>
                            <p:childTnLst>
                              <p:par>
                                <p:cTn id="269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0" dur="500"/>
                                        <p:tgtEl>
                                          <p:spTgt spid="2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2" fill="hold">
                            <p:stCondLst>
                              <p:cond delay="39000"/>
                            </p:stCondLst>
                            <p:childTnLst>
                              <p:par>
                                <p:cTn id="273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4" dur="500"/>
                                        <p:tgtEl>
                                          <p:spTgt spid="2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6" fill="hold">
                            <p:stCondLst>
                              <p:cond delay="39500"/>
                            </p:stCondLst>
                            <p:childTnLst>
                              <p:par>
                                <p:cTn id="277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8" dur="500"/>
                                        <p:tgtEl>
                                          <p:spTgt spid="2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0" fill="hold">
                            <p:stCondLst>
                              <p:cond delay="40000"/>
                            </p:stCondLst>
                            <p:childTnLst>
                              <p:par>
                                <p:cTn id="281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2" dur="500"/>
                                        <p:tgtEl>
                                          <p:spTgt spid="2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4" fill="hold">
                            <p:stCondLst>
                              <p:cond delay="40500"/>
                            </p:stCondLst>
                            <p:childTnLst>
                              <p:par>
                                <p:cTn id="285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6" dur="500"/>
                                        <p:tgtEl>
                                          <p:spTgt spid="2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8" fill="hold">
                            <p:stCondLst>
                              <p:cond delay="41000"/>
                            </p:stCondLst>
                            <p:childTnLst>
                              <p:par>
                                <p:cTn id="289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0" dur="500"/>
                                        <p:tgtEl>
                                          <p:spTgt spid="2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2" fill="hold">
                            <p:stCondLst>
                              <p:cond delay="41500"/>
                            </p:stCondLst>
                            <p:childTnLst>
                              <p:par>
                                <p:cTn id="293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4" dur="500"/>
                                        <p:tgtEl>
                                          <p:spTgt spid="2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6" fill="hold">
                            <p:stCondLst>
                              <p:cond delay="42000"/>
                            </p:stCondLst>
                            <p:childTnLst>
                              <p:par>
                                <p:cTn id="297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8" dur="500"/>
                                        <p:tgtEl>
                                          <p:spTgt spid="2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0" fill="hold">
                            <p:stCondLst>
                              <p:cond delay="42500"/>
                            </p:stCondLst>
                            <p:childTnLst>
                              <p:par>
                                <p:cTn id="301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2" dur="500"/>
                                        <p:tgtEl>
                                          <p:spTgt spid="2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4" fill="hold">
                            <p:stCondLst>
                              <p:cond delay="43000"/>
                            </p:stCondLst>
                            <p:childTnLst>
                              <p:par>
                                <p:cTn id="305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6" dur="500"/>
                                        <p:tgtEl>
                                          <p:spTgt spid="2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8" fill="hold">
                            <p:stCondLst>
                              <p:cond delay="43500"/>
                            </p:stCondLst>
                            <p:childTnLst>
                              <p:par>
                                <p:cTn id="309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0" dur="500"/>
                                        <p:tgtEl>
                                          <p:spTgt spid="2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2" fill="hold">
                            <p:stCondLst>
                              <p:cond delay="44000"/>
                            </p:stCondLst>
                            <p:childTnLst>
                              <p:par>
                                <p:cTn id="313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4" dur="500"/>
                                        <p:tgtEl>
                                          <p:spTgt spid="2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6" fill="hold">
                            <p:stCondLst>
                              <p:cond delay="44500"/>
                            </p:stCondLst>
                            <p:childTnLst>
                              <p:par>
                                <p:cTn id="317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8" dur="500"/>
                                        <p:tgtEl>
                                          <p:spTgt spid="2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0" fill="hold">
                            <p:stCondLst>
                              <p:cond delay="45000"/>
                            </p:stCondLst>
                            <p:childTnLst>
                              <p:par>
                                <p:cTn id="321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2" dur="500"/>
                                        <p:tgtEl>
                                          <p:spTgt spid="2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4" fill="hold">
                      <p:stCondLst>
                        <p:cond delay="indefinite"/>
                      </p:stCondLst>
                      <p:childTnLst>
                        <p:par>
                          <p:cTn id="325" fill="hold">
                            <p:stCondLst>
                              <p:cond delay="0"/>
                            </p:stCondLst>
                            <p:childTnLst>
                              <p:par>
                                <p:cTn id="326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9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3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2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3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5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3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8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3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1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4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4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7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4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0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51" dur="500"/>
                                        <p:tgtEl>
                                          <p:spTgt spid="2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3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54" dur="500"/>
                                        <p:tgtEl>
                                          <p:spTgt spid="2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6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57" dur="500"/>
                                        <p:tgtEl>
                                          <p:spTgt spid="2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9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60" dur="500"/>
                                        <p:tgtEl>
                                          <p:spTgt spid="2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2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63" dur="500"/>
                                        <p:tgtEl>
                                          <p:spTgt spid="2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5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66" dur="500"/>
                                        <p:tgtEl>
                                          <p:spTgt spid="2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8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69" dur="500"/>
                                        <p:tgtEl>
                                          <p:spTgt spid="2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1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72" dur="500"/>
                                        <p:tgtEl>
                                          <p:spTgt spid="2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4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75" dur="500"/>
                                        <p:tgtEl>
                                          <p:spTgt spid="2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7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78" dur="500"/>
                                        <p:tgtEl>
                                          <p:spTgt spid="2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0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81" dur="500"/>
                                        <p:tgtEl>
                                          <p:spTgt spid="2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3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84" dur="500"/>
                                        <p:tgtEl>
                                          <p:spTgt spid="2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6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87" dur="500"/>
                                        <p:tgtEl>
                                          <p:spTgt spid="2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9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90" dur="500"/>
                                        <p:tgtEl>
                                          <p:spTgt spid="2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2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93" dur="500"/>
                                        <p:tgtEl>
                                          <p:spTgt spid="2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5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96" dur="500"/>
                                        <p:tgtEl>
                                          <p:spTgt spid="2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8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99" dur="500"/>
                                        <p:tgtEl>
                                          <p:spTgt spid="2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1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02" dur="500"/>
                                        <p:tgtEl>
                                          <p:spTgt spid="2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4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05" dur="500"/>
                                        <p:tgtEl>
                                          <p:spTgt spid="2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7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08" dur="500"/>
                                        <p:tgtEl>
                                          <p:spTgt spid="2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0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11" dur="500"/>
                                        <p:tgtEl>
                                          <p:spTgt spid="2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3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14" dur="500"/>
                                        <p:tgtEl>
                                          <p:spTgt spid="2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6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17" dur="500"/>
                                        <p:tgtEl>
                                          <p:spTgt spid="2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9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20" dur="500"/>
                                        <p:tgtEl>
                                          <p:spTgt spid="2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2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23" dur="500"/>
                                        <p:tgtEl>
                                          <p:spTgt spid="2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5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26" dur="500"/>
                                        <p:tgtEl>
                                          <p:spTgt spid="2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8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29" dur="500"/>
                                        <p:tgtEl>
                                          <p:spTgt spid="2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1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32" dur="500"/>
                                        <p:tgtEl>
                                          <p:spTgt spid="2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4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35" dur="500"/>
                                        <p:tgtEl>
                                          <p:spTgt spid="2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7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38" dur="500"/>
                                        <p:tgtEl>
                                          <p:spTgt spid="2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0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41" dur="500"/>
                                        <p:tgtEl>
                                          <p:spTgt spid="2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3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44" dur="500"/>
                                        <p:tgtEl>
                                          <p:spTgt spid="2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6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47" dur="500"/>
                                        <p:tgtEl>
                                          <p:spTgt spid="2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9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50" dur="500"/>
                                        <p:tgtEl>
                                          <p:spTgt spid="2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2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53" dur="500"/>
                                        <p:tgtEl>
                                          <p:spTgt spid="2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5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56" dur="500"/>
                                        <p:tgtEl>
                                          <p:spTgt spid="2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8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59" dur="500"/>
                                        <p:tgtEl>
                                          <p:spTgt spid="2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1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62" dur="500"/>
                                        <p:tgtEl>
                                          <p:spTgt spid="2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4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65" dur="500"/>
                                        <p:tgtEl>
                                          <p:spTgt spid="2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7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68" dur="500"/>
                                        <p:tgtEl>
                                          <p:spTgt spid="2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0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71" dur="500"/>
                                        <p:tgtEl>
                                          <p:spTgt spid="2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3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74" dur="500"/>
                                        <p:tgtEl>
                                          <p:spTgt spid="2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6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77" dur="500"/>
                                        <p:tgtEl>
                                          <p:spTgt spid="2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9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80" dur="500"/>
                                        <p:tgtEl>
                                          <p:spTgt spid="2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2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83" dur="500"/>
                                        <p:tgtEl>
                                          <p:spTgt spid="2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5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86" dur="500"/>
                                        <p:tgtEl>
                                          <p:spTgt spid="2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8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89" dur="500"/>
                                        <p:tgtEl>
                                          <p:spTgt spid="2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1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92" dur="500"/>
                                        <p:tgtEl>
                                          <p:spTgt spid="2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4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95" dur="500"/>
                                        <p:tgtEl>
                                          <p:spTgt spid="2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7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98" dur="500"/>
                                        <p:tgtEl>
                                          <p:spTgt spid="2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0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01" dur="500"/>
                                        <p:tgtEl>
                                          <p:spTgt spid="2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3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04" dur="500"/>
                                        <p:tgtEl>
                                          <p:spTgt spid="2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6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07" dur="500"/>
                                        <p:tgtEl>
                                          <p:spTgt spid="2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9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10" dur="500"/>
                                        <p:tgtEl>
                                          <p:spTgt spid="2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2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13" dur="500"/>
                                        <p:tgtEl>
                                          <p:spTgt spid="2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5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16" dur="500"/>
                                        <p:tgtEl>
                                          <p:spTgt spid="2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8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19" dur="500"/>
                                        <p:tgtEl>
                                          <p:spTgt spid="2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1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22" dur="500"/>
                                        <p:tgtEl>
                                          <p:spTgt spid="2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4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25" dur="500"/>
                                        <p:tgtEl>
                                          <p:spTgt spid="2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7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28" dur="500"/>
                                        <p:tgtEl>
                                          <p:spTgt spid="2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0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31" dur="500"/>
                                        <p:tgtEl>
                                          <p:spTgt spid="2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3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34" dur="500"/>
                                        <p:tgtEl>
                                          <p:spTgt spid="2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6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37" dur="500"/>
                                        <p:tgtEl>
                                          <p:spTgt spid="2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9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40" dur="500"/>
                                        <p:tgtEl>
                                          <p:spTgt spid="2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2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43" dur="500"/>
                                        <p:tgtEl>
                                          <p:spTgt spid="2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5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46" dur="500"/>
                                        <p:tgtEl>
                                          <p:spTgt spid="2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8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49" dur="500"/>
                                        <p:tgtEl>
                                          <p:spTgt spid="2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1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52" dur="500"/>
                                        <p:tgtEl>
                                          <p:spTgt spid="2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4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55" dur="500"/>
                                        <p:tgtEl>
                                          <p:spTgt spid="2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7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58" dur="500"/>
                                        <p:tgtEl>
                                          <p:spTgt spid="2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0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61" dur="500"/>
                                        <p:tgtEl>
                                          <p:spTgt spid="2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3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64" dur="500"/>
                                        <p:tgtEl>
                                          <p:spTgt spid="2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 animBg="1"/>
      <p:bldP spid="5" grpId="1" animBg="1"/>
      <p:bldP spid="6" grpId="0" animBg="1"/>
      <p:bldP spid="6" grpId="1" animBg="1"/>
      <p:bldP spid="7" grpId="0" animBg="1"/>
      <p:bldP spid="7" grpId="1" animBg="1"/>
      <p:bldP spid="8" grpId="0" animBg="1"/>
      <p:bldP spid="8" grpId="1" animBg="1"/>
      <p:bldP spid="9" grpId="0" animBg="1"/>
      <p:bldP spid="9" grpId="1" animBg="1"/>
      <p:bldP spid="10" grpId="0" animBg="1"/>
      <p:bldP spid="10" grpId="1" animBg="1"/>
      <p:bldP spid="11" grpId="0" animBg="1"/>
      <p:bldP spid="11" grpId="1" animBg="1"/>
      <p:bldP spid="204" grpId="0" animBg="1"/>
      <p:bldP spid="204" grpId="1" animBg="1"/>
      <p:bldP spid="205" grpId="0" animBg="1"/>
      <p:bldP spid="205" grpId="1" animBg="1"/>
      <p:bldP spid="206" grpId="0" animBg="1"/>
      <p:bldP spid="206" grpId="1" animBg="1"/>
      <p:bldP spid="207" grpId="0" animBg="1"/>
      <p:bldP spid="207" grpId="1" animBg="1"/>
      <p:bldP spid="208" grpId="0" animBg="1"/>
      <p:bldP spid="208" grpId="1" animBg="1"/>
      <p:bldP spid="209" grpId="0" animBg="1"/>
      <p:bldP spid="209" grpId="1" animBg="1"/>
      <p:bldP spid="210" grpId="0" animBg="1"/>
      <p:bldP spid="210" grpId="1" animBg="1"/>
      <p:bldP spid="211" grpId="0" animBg="1"/>
      <p:bldP spid="211" grpId="1" animBg="1"/>
      <p:bldP spid="212" grpId="0" animBg="1"/>
      <p:bldP spid="212" grpId="1" animBg="1"/>
      <p:bldP spid="214" grpId="0" animBg="1"/>
      <p:bldP spid="214" grpId="1" animBg="1"/>
      <p:bldP spid="215" grpId="0" animBg="1"/>
      <p:bldP spid="215" grpId="1" animBg="1"/>
      <p:bldP spid="216" grpId="0" animBg="1"/>
      <p:bldP spid="216" grpId="1" animBg="1"/>
      <p:bldP spid="217" grpId="0" animBg="1"/>
      <p:bldP spid="217" grpId="1" animBg="1"/>
      <p:bldP spid="218" grpId="0" animBg="1"/>
      <p:bldP spid="218" grpId="1" animBg="1"/>
      <p:bldP spid="219" grpId="0" animBg="1"/>
      <p:bldP spid="219" grpId="1" animBg="1"/>
      <p:bldP spid="220" grpId="0" animBg="1"/>
      <p:bldP spid="220" grpId="1" animBg="1"/>
      <p:bldP spid="221" grpId="0" animBg="1"/>
      <p:bldP spid="221" grpId="1" animBg="1"/>
      <p:bldP spid="222" grpId="0" animBg="1"/>
      <p:bldP spid="222" grpId="1" animBg="1"/>
      <p:bldP spid="223" grpId="0" animBg="1"/>
      <p:bldP spid="223" grpId="1" animBg="1"/>
      <p:bldP spid="224" grpId="0" animBg="1"/>
      <p:bldP spid="224" grpId="1" animBg="1"/>
      <p:bldP spid="225" grpId="0" animBg="1"/>
      <p:bldP spid="225" grpId="1" animBg="1"/>
      <p:bldP spid="226" grpId="0" animBg="1"/>
      <p:bldP spid="226" grpId="1" animBg="1"/>
      <p:bldP spid="227" grpId="0" animBg="1"/>
      <p:bldP spid="227" grpId="1" animBg="1"/>
      <p:bldP spid="228" grpId="0" animBg="1"/>
      <p:bldP spid="228" grpId="1" animBg="1"/>
      <p:bldP spid="229" grpId="0" animBg="1"/>
      <p:bldP spid="229" grpId="1" animBg="1"/>
      <p:bldP spid="230" grpId="0" animBg="1"/>
      <p:bldP spid="230" grpId="1" animBg="1"/>
      <p:bldP spid="231" grpId="0" animBg="1"/>
      <p:bldP spid="231" grpId="1" animBg="1"/>
      <p:bldP spid="232" grpId="0" animBg="1"/>
      <p:bldP spid="232" grpId="1" animBg="1"/>
      <p:bldP spid="233" grpId="0" animBg="1"/>
      <p:bldP spid="233" grpId="1" animBg="1"/>
      <p:bldP spid="234" grpId="0" animBg="1"/>
      <p:bldP spid="234" grpId="1" animBg="1"/>
      <p:bldP spid="235" grpId="0" animBg="1"/>
      <p:bldP spid="235" grpId="1" animBg="1"/>
      <p:bldP spid="236" grpId="0" animBg="1"/>
      <p:bldP spid="236" grpId="1" animBg="1"/>
      <p:bldP spid="237" grpId="0" animBg="1"/>
      <p:bldP spid="237" grpId="1" animBg="1"/>
      <p:bldP spid="238" grpId="0" animBg="1"/>
      <p:bldP spid="238" grpId="1" animBg="1"/>
      <p:bldP spid="239" grpId="0" animBg="1"/>
      <p:bldP spid="239" grpId="1" animBg="1"/>
      <p:bldP spid="240" grpId="0" animBg="1"/>
      <p:bldP spid="240" grpId="1" animBg="1"/>
      <p:bldP spid="241" grpId="0" animBg="1"/>
      <p:bldP spid="241" grpId="1" animBg="1"/>
      <p:bldP spid="242" grpId="0" animBg="1"/>
      <p:bldP spid="242" grpId="1" animBg="1"/>
      <p:bldP spid="243" grpId="0" animBg="1"/>
      <p:bldP spid="243" grpId="1" animBg="1"/>
      <p:bldP spid="244" grpId="0" animBg="1"/>
      <p:bldP spid="244" grpId="1" animBg="1"/>
      <p:bldP spid="245" grpId="0" animBg="1"/>
      <p:bldP spid="245" grpId="1" animBg="1"/>
      <p:bldP spid="246" grpId="0" animBg="1"/>
      <p:bldP spid="246" grpId="1" animBg="1"/>
      <p:bldP spid="247" grpId="0" animBg="1"/>
      <p:bldP spid="247" grpId="1" animBg="1"/>
      <p:bldP spid="248" grpId="0" animBg="1"/>
      <p:bldP spid="248" grpId="1" animBg="1"/>
      <p:bldP spid="249" grpId="0" animBg="1"/>
      <p:bldP spid="249" grpId="1" animBg="1"/>
      <p:bldP spid="250" grpId="0" animBg="1"/>
      <p:bldP spid="250" grpId="1" animBg="1"/>
      <p:bldP spid="251" grpId="0" animBg="1"/>
      <p:bldP spid="251" grpId="1" animBg="1"/>
      <p:bldP spid="252" grpId="0" animBg="1"/>
      <p:bldP spid="252" grpId="1" animBg="1"/>
      <p:bldP spid="253" grpId="0" animBg="1"/>
      <p:bldP spid="253" grpId="1" animBg="1"/>
      <p:bldP spid="254" grpId="0" animBg="1"/>
      <p:bldP spid="254" grpId="1" animBg="1"/>
      <p:bldP spid="255" grpId="0" animBg="1"/>
      <p:bldP spid="255" grpId="1" animBg="1"/>
      <p:bldP spid="256" grpId="0" animBg="1"/>
      <p:bldP spid="256" grpId="1" animBg="1"/>
      <p:bldP spid="257" grpId="0" animBg="1"/>
      <p:bldP spid="257" grpId="1" animBg="1"/>
      <p:bldP spid="258" grpId="0" animBg="1"/>
      <p:bldP spid="258" grpId="1" animBg="1"/>
      <p:bldP spid="259" grpId="0" animBg="1"/>
      <p:bldP spid="259" grpId="1" animBg="1"/>
      <p:bldP spid="260" grpId="0" animBg="1"/>
      <p:bldP spid="260" grpId="1" animBg="1"/>
      <p:bldP spid="261" grpId="0" animBg="1"/>
      <p:bldP spid="261" grpId="1" animBg="1"/>
      <p:bldP spid="262" grpId="0" animBg="1"/>
      <p:bldP spid="262" grpId="1" animBg="1"/>
      <p:bldP spid="263" grpId="0" animBg="1"/>
      <p:bldP spid="263" grpId="1" animBg="1"/>
      <p:bldP spid="264" grpId="0" animBg="1"/>
      <p:bldP spid="264" grpId="1" animBg="1"/>
      <p:bldP spid="265" grpId="0" animBg="1"/>
      <p:bldP spid="265" grpId="1" animBg="1"/>
      <p:bldP spid="266" grpId="0" animBg="1"/>
      <p:bldP spid="266" grpId="1" animBg="1"/>
      <p:bldP spid="267" grpId="0" animBg="1"/>
      <p:bldP spid="267" grpId="1" animBg="1"/>
      <p:bldP spid="268" grpId="0" animBg="1"/>
      <p:bldP spid="268" grpId="1" animBg="1"/>
      <p:bldP spid="269" grpId="0" animBg="1"/>
      <p:bldP spid="269" grpId="1" animBg="1"/>
      <p:bldP spid="270" grpId="0" animBg="1"/>
      <p:bldP spid="270" grpId="1" animBg="1"/>
      <p:bldP spid="271" grpId="0" animBg="1"/>
      <p:bldP spid="271" grpId="1" animBg="1"/>
      <p:bldP spid="272" grpId="0" animBg="1"/>
      <p:bldP spid="272" grpId="1" animBg="1"/>
      <p:bldP spid="273" grpId="0" animBg="1"/>
      <p:bldP spid="273" grpId="1" animBg="1"/>
      <p:bldP spid="274" grpId="0" animBg="1"/>
      <p:bldP spid="274" grpId="1" animBg="1"/>
      <p:bldP spid="275" grpId="0" animBg="1"/>
      <p:bldP spid="275" grpId="1" animBg="1"/>
      <p:bldP spid="213" grpId="0" animBg="1"/>
      <p:bldP spid="213" grpId="1" animBg="1"/>
    </p:bld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270</Words>
  <Application>Microsoft Office PowerPoint</Application>
  <PresentationFormat>On-screen Show (4:3)</PresentationFormat>
  <Paragraphs>56</Paragraphs>
  <Slides>36</Slides>
  <Notes>23</Notes>
  <HiddenSlides>2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41" baseType="lpstr">
      <vt:lpstr>맑은 고딕</vt:lpstr>
      <vt:lpstr>Arial</vt:lpstr>
      <vt:lpstr>Broadway</vt:lpstr>
      <vt:lpstr>Calibri</vt:lpstr>
      <vt:lpstr>Office 테마</vt:lpstr>
      <vt:lpstr>PowerPoint Presentation</vt:lpstr>
      <vt:lpstr>PowerPoint Presentation</vt:lpstr>
      <vt:lpstr>PowerPoint Presentation</vt:lpstr>
      <vt:lpstr>Can you name the college before the mascot is revealed?</vt:lpstr>
      <vt:lpstr>PowerPoint Presentation</vt:lpstr>
      <vt:lpstr>UNC Wilmington</vt:lpstr>
      <vt:lpstr>PowerPoint Presentation</vt:lpstr>
      <vt:lpstr>Winston Salem State</vt:lpstr>
      <vt:lpstr>PowerPoint Presentation</vt:lpstr>
      <vt:lpstr>Western Carolina University</vt:lpstr>
      <vt:lpstr>PowerPoint Presentation</vt:lpstr>
      <vt:lpstr>UNC Greensboro</vt:lpstr>
      <vt:lpstr>PowerPoint Presentation</vt:lpstr>
      <vt:lpstr>UNC Asheville</vt:lpstr>
      <vt:lpstr>PowerPoint Presentation</vt:lpstr>
      <vt:lpstr>NC State University</vt:lpstr>
      <vt:lpstr>PowerPoint Presentation</vt:lpstr>
      <vt:lpstr>NC Central University</vt:lpstr>
      <vt:lpstr>PowerPoint Presentation</vt:lpstr>
      <vt:lpstr>Elizabeth City State University</vt:lpstr>
      <vt:lpstr>PowerPoint Presentation</vt:lpstr>
      <vt:lpstr>UNC Pembroke</vt:lpstr>
      <vt:lpstr>PowerPoint Presentation</vt:lpstr>
      <vt:lpstr>UNC Chapel Hill</vt:lpstr>
      <vt:lpstr>PowerPoint Presentation</vt:lpstr>
      <vt:lpstr>Appalachian State University</vt:lpstr>
      <vt:lpstr>PowerPoint Presentation</vt:lpstr>
      <vt:lpstr>UNC Charlotte</vt:lpstr>
      <vt:lpstr>PowerPoint Presentation</vt:lpstr>
      <vt:lpstr>East Carolina University</vt:lpstr>
      <vt:lpstr>PowerPoint Presentation</vt:lpstr>
      <vt:lpstr>Fayetteville State University</vt:lpstr>
      <vt:lpstr>PowerPoint Presentation</vt:lpstr>
      <vt:lpstr>NC A&amp;T University</vt:lpstr>
      <vt:lpstr>PowerPoint Presentation</vt:lpstr>
      <vt:lpstr>Thank you for playing!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2017-06-21T14:33:29Z</dcterms:created>
  <dcterms:modified xsi:type="dcterms:W3CDTF">2017-06-21T17:13:47Z</dcterms:modified>
</cp:coreProperties>
</file>