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27"/>
  </p:notesMasterIdLst>
  <p:sldIdLst>
    <p:sldId id="260" r:id="rId2"/>
    <p:sldId id="290" r:id="rId3"/>
    <p:sldId id="265" r:id="rId4"/>
    <p:sldId id="299" r:id="rId5"/>
    <p:sldId id="295" r:id="rId6"/>
    <p:sldId id="269" r:id="rId7"/>
    <p:sldId id="296" r:id="rId8"/>
    <p:sldId id="288" r:id="rId9"/>
    <p:sldId id="274" r:id="rId10"/>
    <p:sldId id="259" r:id="rId11"/>
    <p:sldId id="297" r:id="rId12"/>
    <p:sldId id="291" r:id="rId13"/>
    <p:sldId id="276" r:id="rId14"/>
    <p:sldId id="284" r:id="rId15"/>
    <p:sldId id="283" r:id="rId16"/>
    <p:sldId id="258" r:id="rId17"/>
    <p:sldId id="282" r:id="rId18"/>
    <p:sldId id="261" r:id="rId19"/>
    <p:sldId id="279" r:id="rId20"/>
    <p:sldId id="262" r:id="rId21"/>
    <p:sldId id="294" r:id="rId22"/>
    <p:sldId id="271" r:id="rId23"/>
    <p:sldId id="277" r:id="rId24"/>
    <p:sldId id="263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77364" autoAdjust="0"/>
  </p:normalViewPr>
  <p:slideViewPr>
    <p:cSldViewPr>
      <p:cViewPr varScale="1">
        <p:scale>
          <a:sx n="57" d="100"/>
          <a:sy n="57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D99B1-257E-44B1-B85E-6F75791CD350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7BCDE-DE04-441A-A019-D6B03382E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9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17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72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8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4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6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8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8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40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9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2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39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5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0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2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0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0C7D-AF25-4323-A9EF-9C0EAC8B23FC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eacherspayteachers.com/Store/Hippocampus-Stor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eacherspayteachers.com/Store/Hippocampus-Stor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ppocampus St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0" y="0"/>
            <a:ext cx="1904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0690" y="-21020"/>
            <a:ext cx="7173309" cy="19260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>
                <a:latin typeface="Arial" pitchFamily="34" charset="0"/>
                <a:cs typeface="Arial" pitchFamily="34" charset="0"/>
              </a:rPr>
              <a:t>Visit: 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en-CA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www.teacherspayteachers.com/Store/Hippocampus-Store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more resources. 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756" y="2057400"/>
            <a:ext cx="9148989" cy="2362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Method 1: Paste your picture on a blank slide. Then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ctrl+a</a:t>
            </a:r>
            <a:r>
              <a:rPr lang="en-US" dirty="0">
                <a:latin typeface="Arial" pitchFamily="34" charset="0"/>
                <a:cs typeface="Arial" pitchFamily="34" charset="0"/>
              </a:rPr>
              <a:t> to select all on one of the slides with the squares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ctrl+v</a:t>
            </a:r>
            <a:r>
              <a:rPr lang="en-US" dirty="0">
                <a:latin typeface="Arial" pitchFamily="34" charset="0"/>
                <a:cs typeface="Arial" pitchFamily="34" charset="0"/>
              </a:rPr>
              <a:t> to paste it over the pic. One click to start a second to reveal it all.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Method 2: Paste the picture you want over the squares on one of the slides. Right click on the picture and select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“send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back” </a:t>
            </a:r>
            <a:r>
              <a:rPr lang="en-US" dirty="0">
                <a:latin typeface="Arial" pitchFamily="34" charset="0"/>
                <a:cs typeface="Arial" pitchFamily="34" charset="0"/>
              </a:rPr>
              <a:t>option.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06" y="1028700"/>
            <a:ext cx="8876988" cy="428752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3000"/>
                            </p:stCondLst>
                            <p:childTnLst>
                              <p:par>
                                <p:cTn id="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13" grpId="0" animBg="1"/>
      <p:bldP spid="2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92D05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822575"/>
          </a:xfrm>
        </p:spPr>
        <p:txBody>
          <a:bodyPr>
            <a:normAutofit/>
          </a:bodyPr>
          <a:lstStyle/>
          <a:p>
            <a:r>
              <a:rPr lang="en-US" dirty="0" smtClean="0"/>
              <a:t>Which NC college was founded in 1887 as the NC College of Agriculture and Mechanical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" y="0"/>
            <a:ext cx="9116122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6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500"/>
                            </p:stCondLst>
                            <p:childTnLst>
                              <p:par>
                                <p:cTn id="2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500"/>
                            </p:stCondLst>
                            <p:childTnLst>
                              <p:par>
                                <p:cTn id="2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8500"/>
                            </p:stCondLst>
                            <p:childTnLst>
                              <p:par>
                                <p:cTn id="2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9500"/>
                            </p:stCondLst>
                            <p:childTnLst>
                              <p:par>
                                <p:cTn id="3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0500"/>
                            </p:stCondLst>
                            <p:childTnLst>
                              <p:par>
                                <p:cTn id="3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3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1500"/>
                            </p:stCondLst>
                            <p:childTnLst>
                              <p:par>
                                <p:cTn id="3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2500"/>
                            </p:stCondLst>
                            <p:childTnLst>
                              <p:par>
                                <p:cTn id="3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3500"/>
                            </p:stCondLst>
                            <p:childTnLst>
                              <p:par>
                                <p:cTn id="3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4000"/>
                            </p:stCondLst>
                            <p:childTnLst>
                              <p:par>
                                <p:cTn id="3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4500"/>
                            </p:stCondLst>
                            <p:childTnLst>
                              <p:par>
                                <p:cTn id="3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5000"/>
                            </p:stCondLst>
                            <p:childTnLst>
                              <p:par>
                                <p:cTn id="3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5500"/>
                            </p:stCondLst>
                            <p:childTnLst>
                              <p:par>
                                <p:cTn id="3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6500"/>
                            </p:stCondLst>
                            <p:childTnLst>
                              <p:par>
                                <p:cTn id="3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7000"/>
                            </p:stCondLst>
                            <p:childTnLst>
                              <p:par>
                                <p:cTn id="3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3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8500"/>
                            </p:stCondLst>
                            <p:childTnLst>
                              <p:par>
                                <p:cTn id="3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9000"/>
                            </p:stCondLst>
                            <p:childTnLst>
                              <p:par>
                                <p:cTn id="3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39500"/>
                            </p:stCondLst>
                            <p:childTnLst>
                              <p:par>
                                <p:cTn id="4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>
            <a:normAutofit/>
          </a:bodyPr>
          <a:lstStyle/>
          <a:p>
            <a:r>
              <a:rPr lang="en-US" dirty="0" smtClean="0"/>
              <a:t>Which university has produced the most current NFL, MLB, and NBA players?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9190"/>
            <a:ext cx="9144000" cy="475961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974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3000"/>
                            </p:stCondLst>
                            <p:childTnLst>
                              <p:par>
                                <p:cTn id="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community college is in Winston Salem, NC?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" y="0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85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Wilkes Community College Mascot?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Which NC University gives each student a sapling (tree) to commemorate their future growth?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ppocampus St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0" y="0"/>
            <a:ext cx="1904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0690" y="-21020"/>
            <a:ext cx="7173309" cy="19260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>
                <a:latin typeface="Arial" pitchFamily="34" charset="0"/>
                <a:cs typeface="Arial" pitchFamily="34" charset="0"/>
              </a:rPr>
              <a:t>Visit: 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en-CA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www.teacherspayteachers.com/Store/Hippocampus-Store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more resources. 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756" y="2057400"/>
            <a:ext cx="9148989" cy="2362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Method 1: Paste your picture on a blank slide. Then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ctrl+a</a:t>
            </a:r>
            <a:r>
              <a:rPr lang="en-US" dirty="0">
                <a:latin typeface="Arial" pitchFamily="34" charset="0"/>
                <a:cs typeface="Arial" pitchFamily="34" charset="0"/>
              </a:rPr>
              <a:t> to select all on one of the slides with the squares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ctrl+v</a:t>
            </a:r>
            <a:r>
              <a:rPr lang="en-US" dirty="0">
                <a:latin typeface="Arial" pitchFamily="34" charset="0"/>
                <a:cs typeface="Arial" pitchFamily="34" charset="0"/>
              </a:rPr>
              <a:t> to paste it over the pic. One click to start a second to reveal it all.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Method 2: Paste the picture you want over the squares on one of the slides. Right click on the picture and select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“send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back” </a:t>
            </a:r>
            <a:r>
              <a:rPr lang="en-US" dirty="0">
                <a:latin typeface="Arial" pitchFamily="34" charset="0"/>
                <a:cs typeface="Arial" pitchFamily="34" charset="0"/>
              </a:rPr>
              <a:t>option.</a:t>
            </a:r>
          </a:p>
        </p:txBody>
      </p:sp>
    </p:spTree>
    <p:extLst>
      <p:ext uri="{BB962C8B-B14F-4D97-AF65-F5344CB8AC3E}">
        <p14:creationId xmlns:p14="http://schemas.microsoft.com/office/powerpoint/2010/main" val="265901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500"/>
                            </p:stCondLst>
                            <p:childTnLst>
                              <p:par>
                                <p:cTn id="2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500"/>
                            </p:stCondLst>
                            <p:childTnLst>
                              <p:par>
                                <p:cTn id="2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500"/>
                            </p:stCondLst>
                            <p:childTnLst>
                              <p:par>
                                <p:cTn id="3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500"/>
                            </p:stCondLst>
                            <p:childTnLst>
                              <p:par>
                                <p:cTn id="3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0000"/>
                            </p:stCondLst>
                            <p:childTnLst>
                              <p:par>
                                <p:cTn id="3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NC University participates in a Krispy Kreme Challenge which includes a 5K run to and from the Krispy Kreme store, where each participants down a dozen donuts?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500"/>
                            </p:stCondLst>
                            <p:childTnLst>
                              <p:par>
                                <p:cTn id="2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500"/>
                            </p:stCondLst>
                            <p:childTnLst>
                              <p:par>
                                <p:cTn id="2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500"/>
                            </p:stCondLst>
                            <p:childTnLst>
                              <p:par>
                                <p:cTn id="3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500"/>
                            </p:stCondLst>
                            <p:childTnLst>
                              <p:par>
                                <p:cTn id="3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0000"/>
                            </p:stCondLst>
                            <p:childTnLst>
                              <p:par>
                                <p:cTn id="3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largest community college in NC by enrollment?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3500"/>
                            </p:stCondLst>
                            <p:childTnLst>
                              <p:par>
                                <p:cTn id="2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6500"/>
                            </p:stCondLst>
                            <p:childTnLst>
                              <p:par>
                                <p:cTn id="2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2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2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9500"/>
                            </p:stCondLst>
                            <p:childTnLst>
                              <p:par>
                                <p:cTn id="2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1000"/>
                            </p:stCondLst>
                            <p:childTnLst>
                              <p:par>
                                <p:cTn id="3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1500"/>
                            </p:stCondLst>
                            <p:childTnLst>
                              <p:par>
                                <p:cTn id="3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3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3000"/>
                            </p:stCondLst>
                            <p:childTnLst>
                              <p:par>
                                <p:cTn id="3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3500"/>
                            </p:stCondLst>
                            <p:childTnLst>
                              <p:par>
                                <p:cTn id="3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4500"/>
                            </p:stCondLst>
                            <p:childTnLst>
                              <p:par>
                                <p:cTn id="3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3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3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6000"/>
                            </p:stCondLst>
                            <p:childTnLst>
                              <p:par>
                                <p:cTn id="3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6500"/>
                            </p:stCondLst>
                            <p:childTnLst>
                              <p:par>
                                <p:cTn id="3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3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8500"/>
                            </p:stCondLst>
                            <p:childTnLst>
                              <p:par>
                                <p:cTn id="3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9000"/>
                            </p:stCondLst>
                            <p:childTnLst>
                              <p:par>
                                <p:cTn id="3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9500"/>
                            </p:stCondLst>
                            <p:childTnLst>
                              <p:par>
                                <p:cTn id="3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40500"/>
                            </p:stCondLst>
                            <p:childTnLst>
                              <p:par>
                                <p:cTn id="3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4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playing!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7505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GEAR UP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Wilkes County Schools!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2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419600"/>
            <a:ext cx="4997116" cy="2034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685800"/>
            <a:ext cx="5867400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Name that College</a:t>
            </a:r>
            <a:endParaRPr lang="en-US" sz="48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name the college before the answer is revealed?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your skills to see if can beat the clock!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college has the distinction of being the oldest public university in United States?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52399"/>
            <a:ext cx="9324178" cy="70104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16933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67" grpId="0" animBg="1"/>
      <p:bldP spid="26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college in North Carolina was founded in 1899 as a teacher’s college by BB and DD Dougherty?</a:t>
            </a:r>
            <a:br>
              <a:rPr lang="en-US" dirty="0" smtClean="0"/>
            </a:br>
            <a:r>
              <a:rPr lang="en-US" u="sng" dirty="0" smtClean="0"/>
              <a:t>Hint: </a:t>
            </a:r>
            <a:r>
              <a:rPr lang="en-US" dirty="0" smtClean="0"/>
              <a:t>The two brother’s have buildings on the campus that still bear the founders names.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 fontScale="62500" lnSpcReduction="20000"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388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867"/>
            <a:ext cx="9143999" cy="6891867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67" grpId="0" animBg="1"/>
      <p:bldP spid="26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886199"/>
          </a:xfrm>
        </p:spPr>
        <p:txBody>
          <a:bodyPr/>
          <a:lstStyle/>
          <a:p>
            <a:r>
              <a:rPr lang="en-US" dirty="0" smtClean="0"/>
              <a:t>Which colleges have graduated the most U. S. Presidents?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377</Words>
  <Application>Microsoft Office PowerPoint</Application>
  <PresentationFormat>On-screen Show (4:3)</PresentationFormat>
  <Paragraphs>46</Paragraphs>
  <Slides>25</Slides>
  <Notes>18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맑은 고딕</vt:lpstr>
      <vt:lpstr>Arial</vt:lpstr>
      <vt:lpstr>Broadway</vt:lpstr>
      <vt:lpstr>Calibri</vt:lpstr>
      <vt:lpstr>Office 테마</vt:lpstr>
      <vt:lpstr>PowerPoint Presentation</vt:lpstr>
      <vt:lpstr>PowerPoint Presentation</vt:lpstr>
      <vt:lpstr>PowerPoint Presentation</vt:lpstr>
      <vt:lpstr>Can you name the college before the answer is revealed?</vt:lpstr>
      <vt:lpstr>What college has the distinction of being the oldest public university in United States?</vt:lpstr>
      <vt:lpstr>PowerPoint Presentation</vt:lpstr>
      <vt:lpstr>What college in North Carolina was founded in 1899 as a teacher’s college by BB and DD Dougherty? Hint: The two brother’s have buildings on the campus that still bear the founders names.</vt:lpstr>
      <vt:lpstr>PowerPoint Presentation</vt:lpstr>
      <vt:lpstr>Which colleges have graduated the most U. S. Presidents?</vt:lpstr>
      <vt:lpstr>PowerPoint Presentation</vt:lpstr>
      <vt:lpstr>Which NC college was founded in 1887 as the NC College of Agriculture and Mechanical Arts</vt:lpstr>
      <vt:lpstr>PowerPoint Presentation</vt:lpstr>
      <vt:lpstr>Which university has produced the most current NFL, MLB, and NBA players?</vt:lpstr>
      <vt:lpstr>PowerPoint Presentation</vt:lpstr>
      <vt:lpstr>What community college is in Winston Salem, NC?</vt:lpstr>
      <vt:lpstr>PowerPoint Presentation</vt:lpstr>
      <vt:lpstr>What is the Wilkes Community College Mascot?</vt:lpstr>
      <vt:lpstr>PowerPoint Presentation</vt:lpstr>
      <vt:lpstr>Which NC University gives each student a sapling (tree) to commemorate their future growth?</vt:lpstr>
      <vt:lpstr>PowerPoint Presentation</vt:lpstr>
      <vt:lpstr>Which NC University participates in a Krispy Kreme Challenge which includes a 5K run to and from the Krispy Kreme store, where each participants down a dozen donuts?</vt:lpstr>
      <vt:lpstr>PowerPoint Presentation</vt:lpstr>
      <vt:lpstr>What is the largest community college in NC by enrollment?</vt:lpstr>
      <vt:lpstr>PowerPoint Presentation</vt:lpstr>
      <vt:lpstr>Thank you for playing!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2017-06-21T14:33:29Z</dcterms:created>
  <dcterms:modified xsi:type="dcterms:W3CDTF">2018-07-10T18:26:52Z</dcterms:modified>
</cp:coreProperties>
</file>